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4"/>
    <p:sldMasterId id="2147483833" r:id="rId5"/>
  </p:sldMasterIdLst>
  <p:notesMasterIdLst>
    <p:notesMasterId r:id="rId45"/>
  </p:notesMasterIdLst>
  <p:handoutMasterIdLst>
    <p:handoutMasterId r:id="rId46"/>
  </p:handoutMasterIdLst>
  <p:sldIdLst>
    <p:sldId id="270" r:id="rId6"/>
    <p:sldId id="272" r:id="rId7"/>
    <p:sldId id="288" r:id="rId8"/>
    <p:sldId id="290" r:id="rId9"/>
    <p:sldId id="291" r:id="rId10"/>
    <p:sldId id="277" r:id="rId11"/>
    <p:sldId id="324" r:id="rId12"/>
    <p:sldId id="325" r:id="rId13"/>
    <p:sldId id="293" r:id="rId14"/>
    <p:sldId id="294" r:id="rId15"/>
    <p:sldId id="276" r:id="rId16"/>
    <p:sldId id="326" r:id="rId17"/>
    <p:sldId id="292" r:id="rId18"/>
    <p:sldId id="327" r:id="rId19"/>
    <p:sldId id="299" r:id="rId20"/>
    <p:sldId id="258" r:id="rId21"/>
    <p:sldId id="262" r:id="rId22"/>
    <p:sldId id="260" r:id="rId23"/>
    <p:sldId id="261" r:id="rId24"/>
    <p:sldId id="269" r:id="rId25"/>
    <p:sldId id="328" r:id="rId26"/>
    <p:sldId id="259" r:id="rId27"/>
    <p:sldId id="279" r:id="rId28"/>
    <p:sldId id="264" r:id="rId29"/>
    <p:sldId id="265" r:id="rId30"/>
    <p:sldId id="266" r:id="rId31"/>
    <p:sldId id="267" r:id="rId32"/>
    <p:sldId id="281" r:id="rId33"/>
    <p:sldId id="280" r:id="rId34"/>
    <p:sldId id="282" r:id="rId35"/>
    <p:sldId id="315" r:id="rId36"/>
    <p:sldId id="284" r:id="rId37"/>
    <p:sldId id="285" r:id="rId38"/>
    <p:sldId id="329" r:id="rId39"/>
    <p:sldId id="289" r:id="rId40"/>
    <p:sldId id="320" r:id="rId41"/>
    <p:sldId id="287" r:id="rId42"/>
    <p:sldId id="330" r:id="rId43"/>
    <p:sldId id="323" r:id="rId44"/>
  </p:sldIdLst>
  <p:sldSz cx="9906000" cy="6858000" type="A4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0">
          <p15:clr>
            <a:srgbClr val="A4A3A4"/>
          </p15:clr>
        </p15:guide>
        <p15:guide id="2" pos="6239">
          <p15:clr>
            <a:srgbClr val="A4A3A4"/>
          </p15:clr>
        </p15:guide>
        <p15:guide id="3" orient="horz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1C5"/>
    <a:srgbClr val="E7E8E9"/>
    <a:srgbClr val="A7C92B"/>
    <a:srgbClr val="9BC0CD"/>
    <a:srgbClr val="85989E"/>
    <a:srgbClr val="C0E4EF"/>
    <a:srgbClr val="115A60"/>
    <a:srgbClr val="0F4B50"/>
    <a:srgbClr val="1C3E5B"/>
    <a:srgbClr val="005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ema til typografi 1 - markeringsfarv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1574" autoAdjust="0"/>
  </p:normalViewPr>
  <p:slideViewPr>
    <p:cSldViewPr snapToGrid="0" snapToObjects="1">
      <p:cViewPr varScale="1">
        <p:scale>
          <a:sx n="108" d="100"/>
          <a:sy n="108" d="100"/>
        </p:scale>
        <p:origin x="1164" y="96"/>
      </p:cViewPr>
      <p:guideLst>
        <p:guide orient="horz" pos="4170"/>
        <p:guide pos="6239"/>
        <p:guide orient="horz"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-6720" y="-104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8"/>
          </a:xfrm>
          <a:prstGeom prst="rect">
            <a:avLst/>
          </a:prstGeom>
        </p:spPr>
        <p:txBody>
          <a:bodyPr vert="horz" lIns="92134" tIns="46066" rIns="92134" bIns="46066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1100" y="1"/>
            <a:ext cx="2944958" cy="496888"/>
          </a:xfrm>
          <a:prstGeom prst="rect">
            <a:avLst/>
          </a:prstGeom>
        </p:spPr>
        <p:txBody>
          <a:bodyPr vert="horz" lIns="92134" tIns="46066" rIns="92134" bIns="46066" rtlCol="0"/>
          <a:lstStyle>
            <a:lvl1pPr algn="r">
              <a:defRPr sz="1200"/>
            </a:lvl1pPr>
          </a:lstStyle>
          <a:p>
            <a:fld id="{10464C1B-4014-46AF-BF46-FCC823C9F1F7}" type="datetimeFigureOut">
              <a:rPr lang="da-DK" smtClean="0"/>
              <a:pPr/>
              <a:t>25-02-2020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2134" tIns="46066" rIns="92134" bIns="46066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1100" y="9428164"/>
            <a:ext cx="2944958" cy="496887"/>
          </a:xfrm>
          <a:prstGeom prst="rect">
            <a:avLst/>
          </a:prstGeom>
        </p:spPr>
        <p:txBody>
          <a:bodyPr vert="horz" lIns="92134" tIns="46066" rIns="92134" bIns="46066" rtlCol="0" anchor="b"/>
          <a:lstStyle>
            <a:lvl1pPr algn="r">
              <a:defRPr sz="1200"/>
            </a:lvl1pPr>
          </a:lstStyle>
          <a:p>
            <a:fld id="{237CD017-33D1-4BF7-B018-5850E893664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133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25" tIns="46061" rIns="92125" bIns="4606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25" tIns="46061" rIns="92125" bIns="46061" rtlCol="0"/>
          <a:lstStyle>
            <a:lvl1pPr algn="r">
              <a:defRPr sz="1200"/>
            </a:lvl1pPr>
          </a:lstStyle>
          <a:p>
            <a:fld id="{CE127113-49D3-F044-B5FC-D88BD499CFBF}" type="datetimeFigureOut">
              <a:rPr lang="da-DK" smtClean="0"/>
              <a:pPr/>
              <a:t>25-02-2020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5" tIns="46061" rIns="92125" bIns="4606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2125" tIns="46061" rIns="92125" bIns="46061" rtlCol="0"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25" tIns="46061" rIns="92125" bIns="4606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25" tIns="46061" rIns="92125" bIns="46061" rtlCol="0" anchor="b"/>
          <a:lstStyle>
            <a:lvl1pPr algn="r">
              <a:defRPr sz="1200"/>
            </a:lvl1pPr>
          </a:lstStyle>
          <a:p>
            <a:fld id="{52224FDA-4837-2E42-AAC4-27594CF0CF62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1798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984064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3375749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346511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3736029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139549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2120832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819395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2031282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1561617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897686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84439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1585680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1416417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224809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1653819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2394191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2901305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560767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3264120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2920342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3655439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165596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3212278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32014192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186433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900" dirty="0"/>
              <a:t>Agenda, Process, 6, boxes, steps</a:t>
            </a:r>
          </a:p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1F2F6E2-CA2D-40A7-8BE4-C30E5CF2054D}" type="slidenum">
              <a:rPr kumimoji="0" lang="en-GB" sz="12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11</a:t>
            </a:fld>
            <a:endParaRPr kumimoji="0" lang="en-GB" sz="1200" b="0" i="0" u="none" strike="noStrike" kern="1200" cap="none" spc="-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9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900" dirty="0"/>
              <a:t>Agenda, Process, 6, boxes, steps</a:t>
            </a:r>
          </a:p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1F2F6E2-CA2D-40A7-8BE4-C30E5CF2054D}" type="slidenum">
              <a:rPr kumimoji="0" lang="en-GB" sz="12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12</a:t>
            </a:fld>
            <a:endParaRPr kumimoji="0" lang="en-GB" sz="1200" b="0" i="0" u="none" strike="noStrike" kern="1200" cap="none" spc="-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1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900" dirty="0"/>
              <a:t>Agenda, Process, 6, boxes, steps</a:t>
            </a:r>
          </a:p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1F2F6E2-CA2D-40A7-8BE4-C30E5CF2054D}" type="slidenum">
              <a:rPr kumimoji="0" lang="en-GB" sz="12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13</a:t>
            </a:fld>
            <a:endParaRPr kumimoji="0" lang="en-GB" sz="1200" b="0" i="0" u="none" strike="noStrike" kern="1200" cap="none" spc="-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04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900" dirty="0"/>
              <a:t>Agenda, Process, 6, boxes, steps</a:t>
            </a:r>
          </a:p>
          <a:p>
            <a:pPr marL="0" marR="0" lvl="0" indent="0" algn="l" defTabSz="45710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​"/>
              <a:tabLst/>
              <a:defRPr/>
            </a:pPr>
            <a:fld id="{A1F2F6E2-CA2D-40A7-8BE4-C30E5CF2054D}" type="slidenum">
              <a:rPr kumimoji="0" lang="en-GB" sz="1200" b="0" i="0" u="none" strike="noStrike" kern="1200" cap="none" spc="-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Verdana" pitchFamily="34" charset="0"/>
              </a:rPr>
              <a:pPr marL="0" marR="0" lvl="0" indent="0" algn="r" defTabSz="4571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t>14</a:t>
            </a:fld>
            <a:endParaRPr kumimoji="0" lang="en-GB" sz="1200" b="0" i="0" u="none" strike="noStrike" kern="1200" cap="none" spc="-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53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38691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4088" y="685800"/>
            <a:ext cx="4949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marL="0" marR="0" lvl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Full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bleed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image,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white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da-DK" sz="900" kern="1200" dirty="0" err="1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box</a:t>
            </a:r>
            <a:r>
              <a:rPr lang="da-DK" sz="900" kern="1200" dirty="0"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111" charset="-128"/>
                <a:cs typeface="ＭＳ Ｐゴシック" pitchFamily="-111" charset="-128"/>
              </a:rPr>
              <a:t>, case, 3</a:t>
            </a:r>
          </a:p>
          <a:p>
            <a:pPr marL="0" marR="0" indent="0" algn="l" defTabSz="4483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900" noProof="0" dirty="0"/>
          </a:p>
        </p:txBody>
      </p:sp>
    </p:spTree>
    <p:extLst>
      <p:ext uri="{BB962C8B-B14F-4D97-AF65-F5344CB8AC3E}">
        <p14:creationId xmlns:p14="http://schemas.microsoft.com/office/powerpoint/2010/main" val="158278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- Under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egrP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" y="-32882"/>
            <a:ext cx="9929813" cy="7019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582" y="2692401"/>
            <a:ext cx="9123561" cy="863601"/>
          </a:xfrm>
        </p:spPr>
        <p:txBody>
          <a:bodyPr>
            <a:noAutofit/>
          </a:bodyPr>
          <a:lstStyle>
            <a:lvl1pPr>
              <a:defRPr sz="3400" b="1"/>
            </a:lvl1pPr>
          </a:lstStyle>
          <a:p>
            <a:r>
              <a:rPr lang="da-DK" dirty="0"/>
              <a:t>Klik for at ændre titlen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0583" y="3556001"/>
            <a:ext cx="4378590" cy="495146"/>
          </a:xfrm>
        </p:spPr>
        <p:txBody>
          <a:bodyPr anchor="t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ændre titlen</a:t>
            </a:r>
          </a:p>
        </p:txBody>
      </p:sp>
      <p:pic>
        <p:nvPicPr>
          <p:cNvPr id="22" name="Picture 21" descr="hofor_neg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072" y="5478916"/>
            <a:ext cx="4304928" cy="145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70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-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70582" y="317500"/>
            <a:ext cx="9002651" cy="1481512"/>
          </a:xfrm>
        </p:spPr>
        <p:txBody>
          <a:bodyPr/>
          <a:lstStyle>
            <a:lvl1pPr>
              <a:defRPr b="1" cap="all"/>
            </a:lvl1pPr>
          </a:lstStyle>
          <a:p>
            <a:r>
              <a:rPr lang="da-DK" dirty="0"/>
              <a:t>Klik for at ændre titlen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idx="13"/>
          </p:nvPr>
        </p:nvSpPr>
        <p:spPr>
          <a:xfrm>
            <a:off x="495299" y="2000339"/>
            <a:ext cx="8961261" cy="3890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4907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2"/>
          <p:cNvSpPr>
            <a:spLocks noGrp="1"/>
          </p:cNvSpPr>
          <p:nvPr>
            <p:ph type="pic" idx="13" hasCustomPrompt="1"/>
          </p:nvPr>
        </p:nvSpPr>
        <p:spPr>
          <a:xfrm>
            <a:off x="0" y="143934"/>
            <a:ext cx="3872971" cy="671406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for at tilføje billede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idx="14"/>
          </p:nvPr>
        </p:nvSpPr>
        <p:spPr>
          <a:xfrm>
            <a:off x="4064054" y="1958499"/>
            <a:ext cx="5621812" cy="4019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064055" y="317500"/>
            <a:ext cx="5621811" cy="1481512"/>
          </a:xfrm>
        </p:spPr>
        <p:txBody>
          <a:bodyPr/>
          <a:lstStyle>
            <a:lvl1pPr>
              <a:defRPr b="1" cap="all"/>
            </a:lvl1pPr>
          </a:lstStyle>
          <a:p>
            <a:r>
              <a:rPr lang="da-DK" dirty="0"/>
              <a:t>Klik for at ændre titlen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OFOR_logo_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205" y="6054242"/>
            <a:ext cx="1174317" cy="744969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066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95300" y="2065867"/>
            <a:ext cx="4376870" cy="3600841"/>
          </a:xfrm>
        </p:spPr>
        <p:txBody>
          <a:bodyPr>
            <a:normAutofit/>
          </a:bodyPr>
          <a:lstStyle>
            <a:lvl1pPr marL="342900" indent="-342900">
              <a:buSzPct val="100000"/>
              <a:buFont typeface="Courier New Italic"/>
              <a:buChar char="►"/>
              <a:defRPr sz="2000"/>
            </a:lvl1pPr>
            <a:lvl2pPr marL="800100" indent="-342900">
              <a:buSzPct val="100000"/>
              <a:buFont typeface="Courier New Italic"/>
              <a:buChar char="►"/>
              <a:defRPr sz="2000"/>
            </a:lvl2pPr>
            <a:lvl3pPr marL="1200150" indent="-285750">
              <a:buSzPct val="100000"/>
              <a:buFont typeface="Courier New Italic"/>
              <a:buChar char="►"/>
              <a:defRPr sz="2000"/>
            </a:lvl3pPr>
            <a:lvl4pPr marL="1657350" indent="-285750">
              <a:buSzPct val="100000"/>
              <a:buFont typeface="Courier New Italic"/>
              <a:buChar char="►"/>
              <a:defRPr sz="2000"/>
            </a:lvl4pPr>
            <a:lvl5pPr marL="2114550" indent="-285750">
              <a:buSzPct val="100000"/>
              <a:buFont typeface="Courier New Italic"/>
              <a:buChar char="►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5032111" y="2065867"/>
            <a:ext cx="4378590" cy="36008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470581" y="317500"/>
            <a:ext cx="8940118" cy="1481512"/>
          </a:xfrm>
        </p:spPr>
        <p:txBody>
          <a:bodyPr/>
          <a:lstStyle>
            <a:lvl1pPr>
              <a:defRPr b="1" cap="all"/>
            </a:lvl1pPr>
          </a:lstStyle>
          <a:p>
            <a:r>
              <a:rPr lang="da-DK" dirty="0"/>
              <a:t>Klik for at ændre titlen</a:t>
            </a:r>
          </a:p>
        </p:txBody>
      </p:sp>
      <p:sp>
        <p:nvSpPr>
          <p:cNvPr id="21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70582" y="1303866"/>
            <a:ext cx="4378590" cy="495146"/>
          </a:xfrm>
        </p:spPr>
        <p:txBody>
          <a:bodyPr anchor="t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ændre titlen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931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e med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143933"/>
            <a:ext cx="9906000" cy="56896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for at tilføje billede</a:t>
            </a:r>
          </a:p>
        </p:txBody>
      </p:sp>
      <p:pic>
        <p:nvPicPr>
          <p:cNvPr id="3" name="Billede 5" descr="VAN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40" y="5939035"/>
            <a:ext cx="627675" cy="725619"/>
          </a:xfrm>
          <a:prstGeom prst="rect">
            <a:avLst/>
          </a:prstGeom>
        </p:spPr>
      </p:pic>
      <p:pic>
        <p:nvPicPr>
          <p:cNvPr id="4" name="Billede 13" descr="spildevan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07" y="6060427"/>
            <a:ext cx="546829" cy="604226"/>
          </a:xfrm>
          <a:prstGeom prst="rect">
            <a:avLst/>
          </a:prstGeom>
        </p:spPr>
      </p:pic>
      <p:pic>
        <p:nvPicPr>
          <p:cNvPr id="5" name="Billede 14" descr="VARM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4251" y="6063915"/>
            <a:ext cx="688871" cy="613438"/>
          </a:xfrm>
          <a:prstGeom prst="rect">
            <a:avLst/>
          </a:prstGeom>
        </p:spPr>
      </p:pic>
      <p:pic>
        <p:nvPicPr>
          <p:cNvPr id="7" name="Billede 15" descr="FJERNKØLING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796" y="6090224"/>
            <a:ext cx="489083" cy="583955"/>
          </a:xfrm>
          <a:prstGeom prst="rect">
            <a:avLst/>
          </a:prstGeom>
        </p:spPr>
      </p:pic>
      <p:pic>
        <p:nvPicPr>
          <p:cNvPr id="8" name="Billede 16" descr="BYGA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095" y="6041379"/>
            <a:ext cx="576856" cy="623274"/>
          </a:xfrm>
          <a:prstGeom prst="rect">
            <a:avLst/>
          </a:prstGeom>
        </p:spPr>
      </p:pic>
      <p:pic>
        <p:nvPicPr>
          <p:cNvPr id="9" name="Billede 17" descr="VIND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708" y="6028820"/>
            <a:ext cx="539640" cy="645359"/>
          </a:xfrm>
          <a:prstGeom prst="rect">
            <a:avLst/>
          </a:prstGeom>
        </p:spPr>
      </p:pic>
      <p:pic>
        <p:nvPicPr>
          <p:cNvPr id="10" name="Billede 7" descr="amagerværket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912" y="6139384"/>
            <a:ext cx="591972" cy="54643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5846078"/>
            <a:ext cx="990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606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062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9905339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9908265" cy="6860012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48876" y="6158174"/>
            <a:ext cx="991704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9883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876" y="409474"/>
            <a:ext cx="7941687" cy="681390"/>
          </a:xfrm>
        </p:spPr>
        <p:txBody>
          <a:bodyPr tIns="0" anchor="t" anchorCtr="0"/>
          <a:lstStyle>
            <a:lvl1pPr>
              <a:defRPr sz="3900" cap="all" spc="-122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8876" y="1139480"/>
            <a:ext cx="7941313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900" b="1" cap="all" spc="-122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877" y="5018936"/>
            <a:ext cx="6612075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3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3254" y="6283328"/>
            <a:ext cx="39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5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5980" y="6280502"/>
            <a:ext cx="529420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25/02/2020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76" y="6158174"/>
            <a:ext cx="2296796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33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876" y="409474"/>
            <a:ext cx="7941313" cy="681390"/>
          </a:xfrm>
        </p:spPr>
        <p:txBody>
          <a:bodyPr tIns="0" anchor="t" anchorCtr="0"/>
          <a:lstStyle>
            <a:lvl1pPr>
              <a:defRPr sz="3900" cap="all" spc="-122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8876" y="1139480"/>
            <a:ext cx="7940939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900" b="1" cap="all" spc="-122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877" y="5018936"/>
            <a:ext cx="6612075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3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950563" y="6280500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950563" y="6128101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876" y="6158174"/>
            <a:ext cx="2296424" cy="25554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330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876" y="409474"/>
            <a:ext cx="7941686" cy="681390"/>
          </a:xfrm>
        </p:spPr>
        <p:txBody>
          <a:bodyPr tIns="0" anchor="t" anchorCtr="0"/>
          <a:lstStyle>
            <a:lvl1pPr>
              <a:defRPr sz="3900" cap="all" spc="-122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648876" y="1139480"/>
            <a:ext cx="7941312" cy="125427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900" b="1" cap="all" spc="-122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877" y="5018936"/>
            <a:ext cx="6612075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950563" y="6280500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950563" y="6128101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876" y="6158174"/>
            <a:ext cx="2296424" cy="25554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791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303" tIns="37152" rIns="74303" bIns="37152" rtlCol="0" anchor="ctr"/>
          <a:lstStyle/>
          <a:p>
            <a:pPr algn="ctr"/>
            <a:endParaRPr lang="en-GB" sz="1463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77" y="452438"/>
            <a:ext cx="5955983" cy="5254627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950563" y="6280500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950563" y="6128101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48876" y="6158174"/>
            <a:ext cx="99072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305" tIns="37152" rIns="74305" bIns="37152" numCol="1" anchor="t" anchorCtr="0" compatLnSpc="1">
            <a:prstTxWarp prst="textNoShape">
              <a:avLst/>
            </a:prstTxWarp>
          </a:bodyPr>
          <a:lstStyle/>
          <a:p>
            <a:endParaRPr lang="en-GB" sz="1463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191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303" tIns="37152" rIns="74303" bIns="37152" rtlCol="0" anchor="ctr"/>
          <a:lstStyle/>
          <a:p>
            <a:pPr algn="ctr"/>
            <a:endParaRPr lang="en-GB" sz="1463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77" y="452438"/>
            <a:ext cx="3970655" cy="5254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950563" y="6280500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950563" y="6128101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48876" y="6158174"/>
            <a:ext cx="99072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305" tIns="37152" rIns="74305" bIns="37152" numCol="1" anchor="t" anchorCtr="0" compatLnSpc="1">
            <a:prstTxWarp prst="textNoShape">
              <a:avLst/>
            </a:prstTxWarp>
          </a:bodyPr>
          <a:lstStyle/>
          <a:p>
            <a:endParaRPr lang="en-GB" sz="1463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13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ofor -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for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9386" y="720742"/>
            <a:ext cx="6699979" cy="459660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61520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303" tIns="37152" rIns="74303" bIns="37152" rtlCol="0" anchor="ctr"/>
          <a:lstStyle/>
          <a:p>
            <a:pPr algn="ctr"/>
            <a:endParaRPr lang="en-GB" sz="1463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7" y="453495"/>
            <a:ext cx="8604377" cy="7486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877" y="1633160"/>
            <a:ext cx="8604378" cy="4086866"/>
          </a:xfrm>
        </p:spPr>
        <p:txBody>
          <a:bodyPr/>
          <a:lstStyle>
            <a:lvl1pPr marL="294121" indent="-294121">
              <a:buFont typeface="+mj-lt"/>
              <a:buAutoNum type="arabicPeriod"/>
              <a:defRPr sz="1138" b="1" cap="all" baseline="0">
                <a:solidFill>
                  <a:schemeClr val="bg1"/>
                </a:solidFill>
              </a:defRPr>
            </a:lvl1pPr>
            <a:lvl2pPr marL="509551" indent="-215431">
              <a:defRPr sz="1138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950563" y="6280500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950563" y="6128101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48876" y="6158174"/>
            <a:ext cx="99072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305" tIns="37152" rIns="74305" bIns="37152" numCol="1" anchor="t" anchorCtr="0" compatLnSpc="1">
            <a:prstTxWarp prst="textNoShape">
              <a:avLst/>
            </a:prstTxWarp>
          </a:bodyPr>
          <a:lstStyle/>
          <a:p>
            <a:endParaRPr lang="en-GB" sz="1463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342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7" y="453495"/>
            <a:ext cx="8604377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876" y="1644652"/>
            <a:ext cx="8604378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93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8877" y="1644652"/>
            <a:ext cx="3970656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281308" y="1644651"/>
            <a:ext cx="3971946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261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8876" y="1644652"/>
            <a:ext cx="3308880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19532" y="1644651"/>
            <a:ext cx="4633722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534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8877" y="1644652"/>
            <a:ext cx="4632431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084" y="1644651"/>
            <a:ext cx="3310170" cy="4062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31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876" y="452438"/>
            <a:ext cx="7279535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876" y="1644652"/>
            <a:ext cx="8604378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90188" y="452439"/>
            <a:ext cx="650868" cy="800779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463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856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8876" y="1644652"/>
            <a:ext cx="7279535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90187" y="1644652"/>
            <a:ext cx="664846" cy="817976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463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icon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251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8876" y="1644652"/>
            <a:ext cx="5294208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04860" y="1644653"/>
            <a:ext cx="2648394" cy="323994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463">
                <a:solidFill>
                  <a:schemeClr val="tx1"/>
                </a:solidFill>
              </a:defRPr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432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8877" y="1644652"/>
            <a:ext cx="4632431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43085" y="1644268"/>
            <a:ext cx="3310170" cy="40627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417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8877" y="1644652"/>
            <a:ext cx="5955983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6636" y="1644390"/>
            <a:ext cx="198661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975"/>
              </a:spcAft>
              <a:buFont typeface="Arial" panose="020B0604020202020204" pitchFamily="34" charset="0"/>
              <a:buChar char="​"/>
              <a:defRPr sz="3900" b="1" cap="all" spc="-122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300" baseline="0">
                <a:solidFill>
                  <a:schemeClr val="tx2"/>
                </a:solidFill>
              </a:defRPr>
            </a:lvl2pPr>
            <a:lvl3pPr marL="204775" indent="-204775">
              <a:lnSpc>
                <a:spcPct val="100000"/>
              </a:lnSpc>
              <a:buFont typeface="Verdana" panose="020B0604030504040204" pitchFamily="34" charset="0"/>
              <a:buChar char="•"/>
              <a:defRPr sz="1300" i="0" baseline="0">
                <a:solidFill>
                  <a:schemeClr val="tx2"/>
                </a:solidFill>
              </a:defRPr>
            </a:lvl3pPr>
            <a:lvl4pPr marL="220591" indent="-220591">
              <a:lnSpc>
                <a:spcPct val="100000"/>
              </a:lnSpc>
              <a:buFont typeface="+mj-lt"/>
              <a:buAutoNum type="arabicPeriod"/>
              <a:defRPr sz="1300">
                <a:solidFill>
                  <a:schemeClr val="tx2"/>
                </a:solidFill>
              </a:defRPr>
            </a:lvl4pPr>
            <a:lvl5pPr marL="220591" indent="-220591">
              <a:lnSpc>
                <a:spcPct val="100000"/>
              </a:lnSpc>
              <a:buFont typeface="+mj-lt"/>
              <a:buAutoNum type="alphaUcPeriod"/>
              <a:defRPr sz="1300" b="0" cap="none" spc="-41" baseline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>
                <a:solidFill>
                  <a:schemeClr val="tx2"/>
                </a:solidFill>
              </a:defRPr>
            </a:lvl7pPr>
            <a:lvl8pPr marL="220591" indent="-220591">
              <a:buClr>
                <a:schemeClr val="tx2"/>
              </a:buClr>
              <a:buFont typeface="+mj-lt"/>
              <a:buAutoNum type="arabicParenR"/>
              <a:defRPr sz="813">
                <a:solidFill>
                  <a:schemeClr val="tx2"/>
                </a:solidFill>
              </a:defRPr>
            </a:lvl8pPr>
            <a:lvl9pPr marL="220591" indent="-220591">
              <a:buClr>
                <a:schemeClr val="tx2"/>
              </a:buClr>
              <a:buFont typeface="+mj-lt"/>
              <a:buAutoNum type="alphaLcParenR"/>
              <a:defRPr sz="813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6636" y="4991259"/>
            <a:ext cx="1986618" cy="715807"/>
          </a:xfrm>
        </p:spPr>
        <p:txBody>
          <a:bodyPr lIns="0" anchor="b" anchorCtr="0"/>
          <a:lstStyle>
            <a:lvl1pPr marL="185760" indent="-185760">
              <a:lnSpc>
                <a:spcPct val="80000"/>
              </a:lnSpc>
              <a:spcAft>
                <a:spcPts val="975"/>
              </a:spcAft>
              <a:buFont typeface="+mj-lt"/>
              <a:buAutoNum type="arabicParenR"/>
              <a:defRPr sz="813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609361" y="3537801"/>
            <a:ext cx="1460083" cy="2906915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38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6" y="2239970"/>
                <a:ext cx="1887589" cy="692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0320" marR="0" indent="-20640" algn="l" defTabSz="371521" rtl="0" eaLnBrk="0" fontAlgn="base" latinLnBrk="0" hangingPunct="0">
                  <a:spcBef>
                    <a:spcPct val="0"/>
                  </a:spcBef>
                  <a:spcAft>
                    <a:spcPts val="488"/>
                  </a:spcAft>
                  <a:buClrTx/>
                  <a:buSzTx/>
                  <a:tabLst/>
                </a:pPr>
                <a: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83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for -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3" descr="Hofor_cmyk_ne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22" t="-4364" r="-2018" b="-2249"/>
          <a:stretch/>
        </p:blipFill>
        <p:spPr>
          <a:xfrm>
            <a:off x="2568646" y="1628975"/>
            <a:ext cx="4711729" cy="276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67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8877" y="1644652"/>
            <a:ext cx="3308879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9532" y="1644390"/>
            <a:ext cx="1985327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975"/>
              </a:spcAft>
              <a:buFont typeface="Arial" panose="020B0604020202020204" pitchFamily="34" charset="0"/>
              <a:buChar char="​"/>
              <a:defRPr sz="3900" b="1" cap="all" spc="-122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300" baseline="0">
                <a:solidFill>
                  <a:schemeClr val="tx2"/>
                </a:solidFill>
              </a:defRPr>
            </a:lvl2pPr>
            <a:lvl3pPr marL="204775" indent="-204775">
              <a:lnSpc>
                <a:spcPct val="100000"/>
              </a:lnSpc>
              <a:buFont typeface="Verdana" panose="020B0604030504040204" pitchFamily="34" charset="0"/>
              <a:buChar char="•"/>
              <a:defRPr sz="1300" i="0" baseline="0">
                <a:solidFill>
                  <a:schemeClr val="tx2"/>
                </a:solidFill>
              </a:defRPr>
            </a:lvl3pPr>
            <a:lvl4pPr marL="220591" indent="-220591">
              <a:lnSpc>
                <a:spcPct val="100000"/>
              </a:lnSpc>
              <a:buFont typeface="+mj-lt"/>
              <a:buAutoNum type="arabicPeriod"/>
              <a:defRPr sz="1300">
                <a:solidFill>
                  <a:schemeClr val="tx2"/>
                </a:solidFill>
              </a:defRPr>
            </a:lvl4pPr>
            <a:lvl5pPr marL="220591" indent="-220591">
              <a:lnSpc>
                <a:spcPct val="100000"/>
              </a:lnSpc>
              <a:buFont typeface="+mj-lt"/>
              <a:buAutoNum type="alphaUcPeriod"/>
              <a:defRPr sz="1300" b="0" cap="none" spc="-41" baseline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>
                <a:solidFill>
                  <a:schemeClr val="tx2"/>
                </a:solidFill>
              </a:defRPr>
            </a:lvl7pPr>
            <a:lvl8pPr marL="220591" indent="-220591">
              <a:buClr>
                <a:schemeClr val="tx2"/>
              </a:buClr>
              <a:buFont typeface="+mj-lt"/>
              <a:buAutoNum type="arabicParenR"/>
              <a:defRPr sz="813">
                <a:solidFill>
                  <a:schemeClr val="tx2"/>
                </a:solidFill>
              </a:defRPr>
            </a:lvl8pPr>
            <a:lvl9pPr marL="220591" indent="-220591">
              <a:buClr>
                <a:schemeClr val="tx2"/>
              </a:buClr>
              <a:buFont typeface="+mj-lt"/>
              <a:buAutoNum type="alphaLcParenR"/>
              <a:defRPr sz="813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6636" y="1644390"/>
            <a:ext cx="1986618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975"/>
              </a:spcAft>
              <a:buFont typeface="Arial" panose="020B0604020202020204" pitchFamily="34" charset="0"/>
              <a:buChar char="​"/>
              <a:defRPr sz="3900" b="1" cap="all" spc="-122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300" baseline="0">
                <a:solidFill>
                  <a:schemeClr val="tx2"/>
                </a:solidFill>
              </a:defRPr>
            </a:lvl2pPr>
            <a:lvl3pPr marL="204775" indent="-204775">
              <a:lnSpc>
                <a:spcPct val="100000"/>
              </a:lnSpc>
              <a:buFont typeface="Verdana" panose="020B0604030504040204" pitchFamily="34" charset="0"/>
              <a:buChar char="•"/>
              <a:defRPr sz="1300" i="0" baseline="0">
                <a:solidFill>
                  <a:schemeClr val="tx2"/>
                </a:solidFill>
              </a:defRPr>
            </a:lvl3pPr>
            <a:lvl4pPr marL="220591" indent="-220591">
              <a:lnSpc>
                <a:spcPct val="100000"/>
              </a:lnSpc>
              <a:buFont typeface="+mj-lt"/>
              <a:buAutoNum type="arabicPeriod"/>
              <a:defRPr sz="1300">
                <a:solidFill>
                  <a:schemeClr val="tx2"/>
                </a:solidFill>
              </a:defRPr>
            </a:lvl4pPr>
            <a:lvl5pPr marL="220591" indent="-220591">
              <a:lnSpc>
                <a:spcPct val="100000"/>
              </a:lnSpc>
              <a:buFont typeface="+mj-lt"/>
              <a:buAutoNum type="alphaUcPeriod"/>
              <a:defRPr sz="1300" b="0" cap="none" spc="-41" baseline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>
                <a:solidFill>
                  <a:schemeClr val="tx2"/>
                </a:solidFill>
              </a:defRPr>
            </a:lvl7pPr>
            <a:lvl8pPr marL="220591" indent="-220591">
              <a:buClr>
                <a:schemeClr val="tx2"/>
              </a:buClr>
              <a:buFont typeface="+mj-lt"/>
              <a:buAutoNum type="arabicParenR"/>
              <a:defRPr sz="813">
                <a:solidFill>
                  <a:schemeClr val="tx2"/>
                </a:solidFill>
              </a:defRPr>
            </a:lvl8pPr>
            <a:lvl9pPr marL="220591" indent="-220591">
              <a:buClr>
                <a:schemeClr val="tx2"/>
              </a:buClr>
              <a:buFont typeface="+mj-lt"/>
              <a:buAutoNum type="alphaLcParenR"/>
              <a:defRPr sz="813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25/02/2020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609361" y="3537801"/>
            <a:ext cx="1460083" cy="2906915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38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6" y="2239970"/>
                <a:ext cx="1887589" cy="692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0320" marR="0" indent="-20640" algn="l" defTabSz="371521" rtl="0" eaLnBrk="0" fontAlgn="base" latinLnBrk="0" hangingPunct="0">
                  <a:spcBef>
                    <a:spcPct val="0"/>
                  </a:spcBef>
                  <a:spcAft>
                    <a:spcPts val="488"/>
                  </a:spcAft>
                  <a:buClrTx/>
                  <a:buSzTx/>
                  <a:tabLst/>
                </a:pPr>
                <a: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6302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877" y="453495"/>
            <a:ext cx="8604377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95981" y="1644652"/>
            <a:ext cx="5957273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877" y="1644390"/>
            <a:ext cx="1985328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975"/>
              </a:spcAft>
              <a:buFont typeface="Arial" panose="020B0604020202020204" pitchFamily="34" charset="0"/>
              <a:buChar char="​"/>
              <a:defRPr sz="3900" b="1" cap="all" spc="-122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300" baseline="0">
                <a:solidFill>
                  <a:schemeClr val="tx2"/>
                </a:solidFill>
              </a:defRPr>
            </a:lvl2pPr>
            <a:lvl3pPr marL="204775" indent="-204775">
              <a:lnSpc>
                <a:spcPct val="100000"/>
              </a:lnSpc>
              <a:buFont typeface="Verdana" panose="020B0604030504040204" pitchFamily="34" charset="0"/>
              <a:buChar char="•"/>
              <a:defRPr sz="1300" i="0" baseline="0">
                <a:solidFill>
                  <a:schemeClr val="tx2"/>
                </a:solidFill>
              </a:defRPr>
            </a:lvl3pPr>
            <a:lvl4pPr marL="220591" indent="-220591">
              <a:lnSpc>
                <a:spcPct val="100000"/>
              </a:lnSpc>
              <a:buFont typeface="+mj-lt"/>
              <a:buAutoNum type="arabicPeriod"/>
              <a:defRPr sz="1300">
                <a:solidFill>
                  <a:schemeClr val="tx2"/>
                </a:solidFill>
              </a:defRPr>
            </a:lvl4pPr>
            <a:lvl5pPr marL="220591" indent="-220591">
              <a:lnSpc>
                <a:spcPct val="100000"/>
              </a:lnSpc>
              <a:buFont typeface="+mj-lt"/>
              <a:buAutoNum type="alphaUcPeriod"/>
              <a:defRPr sz="1300" b="0" cap="none" spc="-41" baseline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>
                <a:solidFill>
                  <a:schemeClr val="tx2"/>
                </a:solidFill>
              </a:defRPr>
            </a:lvl7pPr>
            <a:lvl8pPr marL="220591" indent="-220591">
              <a:buClr>
                <a:schemeClr val="tx2"/>
              </a:buClr>
              <a:buFont typeface="+mj-lt"/>
              <a:buAutoNum type="arabicParenR"/>
              <a:defRPr sz="813">
                <a:solidFill>
                  <a:schemeClr val="tx2"/>
                </a:solidFill>
              </a:defRPr>
            </a:lvl8pPr>
            <a:lvl9pPr marL="220591" indent="-220591">
              <a:buClr>
                <a:schemeClr val="tx2"/>
              </a:buClr>
              <a:buFont typeface="+mj-lt"/>
              <a:buAutoNum type="alphaLcParenR"/>
              <a:defRPr sz="813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877" y="4991259"/>
            <a:ext cx="1985327" cy="715807"/>
          </a:xfrm>
        </p:spPr>
        <p:txBody>
          <a:bodyPr lIns="0" anchor="b" anchorCtr="0"/>
          <a:lstStyle>
            <a:lvl1pPr marL="185760" indent="-185760">
              <a:lnSpc>
                <a:spcPct val="80000"/>
              </a:lnSpc>
              <a:spcAft>
                <a:spcPts val="975"/>
              </a:spcAft>
              <a:buFont typeface="+mj-lt"/>
              <a:buAutoNum type="arabicParenR"/>
              <a:defRPr sz="813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25/02/2020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609361" y="3537801"/>
            <a:ext cx="1460083" cy="2906915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38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6" y="2239970"/>
                <a:ext cx="1887589" cy="692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0320" marR="0" indent="-20640" algn="l" defTabSz="371521" rtl="0" eaLnBrk="0" fontAlgn="base" latinLnBrk="0" hangingPunct="0">
                  <a:spcBef>
                    <a:spcPct val="0"/>
                  </a:spcBef>
                  <a:spcAft>
                    <a:spcPts val="488"/>
                  </a:spcAft>
                  <a:buClrTx/>
                  <a:buSzTx/>
                  <a:tabLst/>
                </a:pPr>
                <a: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58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7" y="452438"/>
            <a:ext cx="3308879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876" y="1644652"/>
            <a:ext cx="3308880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532" y="5388899"/>
            <a:ext cx="463372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9532" y="536905"/>
            <a:ext cx="4633722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337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6" y="452438"/>
            <a:ext cx="198532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8877" y="1644652"/>
            <a:ext cx="1985328" cy="4061090"/>
          </a:xfrm>
        </p:spPr>
        <p:txBody>
          <a:bodyPr/>
          <a:lstStyle>
            <a:lvl4pPr>
              <a:defRPr sz="1138"/>
            </a:lvl4pPr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5981" y="5388899"/>
            <a:ext cx="5957274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95981" y="536905"/>
            <a:ext cx="5957274" cy="485199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143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877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9533" y="1644652"/>
            <a:ext cx="463372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8876" y="1644652"/>
            <a:ext cx="3308880" cy="4062413"/>
          </a:xfrm>
        </p:spPr>
        <p:txBody>
          <a:bodyPr/>
          <a:lstStyle>
            <a:lvl4pPr>
              <a:defRPr sz="1138"/>
            </a:lvl4pPr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532" y="5388899"/>
            <a:ext cx="463372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296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877" y="1644652"/>
            <a:ext cx="1985328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95981" y="1644652"/>
            <a:ext cx="5957274" cy="4062413"/>
          </a:xfrm>
        </p:spPr>
        <p:txBody>
          <a:bodyPr/>
          <a:lstStyle>
            <a:lvl5pPr>
              <a:defRPr spc="-81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586" y="5388899"/>
            <a:ext cx="198661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017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877" y="536905"/>
            <a:ext cx="8604377" cy="4851993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10652" y="906489"/>
            <a:ext cx="2647104" cy="21575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586" y="5388899"/>
            <a:ext cx="8605668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671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586" y="5387834"/>
            <a:ext cx="3310170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9532" y="5387835"/>
            <a:ext cx="463372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8876" y="1644652"/>
            <a:ext cx="3308880" cy="3743181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9532" y="1644652"/>
            <a:ext cx="463372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97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8877" y="452438"/>
            <a:ext cx="8604377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877" y="1644652"/>
            <a:ext cx="6617760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877" y="5387835"/>
            <a:ext cx="6617760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28412" y="1644652"/>
            <a:ext cx="1324842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28412" y="5387835"/>
            <a:ext cx="132484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21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877" y="5387835"/>
            <a:ext cx="2647104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57756" y="5387835"/>
            <a:ext cx="2647104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877" y="1644652"/>
            <a:ext cx="2647104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57756" y="1644650"/>
            <a:ext cx="2647103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6636" y="1644390"/>
            <a:ext cx="1986619" cy="4062675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975"/>
              </a:spcAft>
              <a:buFont typeface="Arial" panose="020B0604020202020204" pitchFamily="34" charset="0"/>
              <a:buChar char="​"/>
              <a:defRPr sz="3900" b="1" cap="all" spc="-122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300" baseline="0">
                <a:solidFill>
                  <a:schemeClr val="tx2"/>
                </a:solidFill>
              </a:defRPr>
            </a:lvl2pPr>
            <a:lvl3pPr marL="204775" indent="-204775">
              <a:lnSpc>
                <a:spcPct val="100000"/>
              </a:lnSpc>
              <a:buFont typeface="Verdana" panose="020B0604030504040204" pitchFamily="34" charset="0"/>
              <a:buChar char="•"/>
              <a:defRPr sz="1300" i="0" baseline="0">
                <a:solidFill>
                  <a:schemeClr val="tx2"/>
                </a:solidFill>
              </a:defRPr>
            </a:lvl3pPr>
            <a:lvl4pPr marL="220591" indent="-220591">
              <a:lnSpc>
                <a:spcPct val="100000"/>
              </a:lnSpc>
              <a:buFont typeface="+mj-lt"/>
              <a:buAutoNum type="arabicPeriod"/>
              <a:defRPr sz="1300">
                <a:solidFill>
                  <a:schemeClr val="tx2"/>
                </a:solidFill>
              </a:defRPr>
            </a:lvl4pPr>
            <a:lvl5pPr marL="220591" indent="-220591">
              <a:lnSpc>
                <a:spcPct val="100000"/>
              </a:lnSpc>
              <a:buFont typeface="+mj-lt"/>
              <a:buAutoNum type="alphaUcPeriod"/>
              <a:defRPr sz="1300" b="0" cap="none" spc="-41" baseline="0">
                <a:solidFill>
                  <a:schemeClr val="tx2"/>
                </a:solidFill>
              </a:defRPr>
            </a:lvl5pPr>
            <a:lvl6pPr>
              <a:defRPr sz="1300"/>
            </a:lvl6pPr>
            <a:lvl7pPr>
              <a:defRPr sz="1300">
                <a:solidFill>
                  <a:schemeClr val="tx2"/>
                </a:solidFill>
              </a:defRPr>
            </a:lvl7pPr>
            <a:lvl8pPr marL="220591" indent="-220591">
              <a:buClr>
                <a:schemeClr val="tx2"/>
              </a:buClr>
              <a:buFont typeface="+mj-lt"/>
              <a:buAutoNum type="arabicParenR"/>
              <a:defRPr sz="813">
                <a:solidFill>
                  <a:schemeClr val="tx2"/>
                </a:solidFill>
              </a:defRPr>
            </a:lvl8pPr>
            <a:lvl9pPr marL="220591" indent="-220591">
              <a:buClr>
                <a:schemeClr val="tx2"/>
              </a:buClr>
              <a:buFont typeface="+mj-lt"/>
              <a:buAutoNum type="alphaLcParenR"/>
              <a:defRPr sz="813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63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-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583" y="317500"/>
            <a:ext cx="9041010" cy="1481512"/>
          </a:xfrm>
        </p:spPr>
        <p:txBody>
          <a:bodyPr/>
          <a:lstStyle>
            <a:lvl1pPr>
              <a:defRPr b="1"/>
            </a:lvl1pPr>
          </a:lstStyle>
          <a:p>
            <a:r>
              <a:rPr lang="da-DK" dirty="0"/>
              <a:t>Klik for at ændre titlen</a:t>
            </a:r>
            <a:endParaRPr lang="en-US" dirty="0"/>
          </a:p>
        </p:txBody>
      </p:sp>
      <p:sp>
        <p:nvSpPr>
          <p:cNvPr id="5" name="Pladsholder til tekst 2"/>
          <p:cNvSpPr>
            <a:spLocks noGrp="1"/>
          </p:cNvSpPr>
          <p:nvPr>
            <p:ph idx="13"/>
          </p:nvPr>
        </p:nvSpPr>
        <p:spPr>
          <a:xfrm>
            <a:off x="495299" y="2000339"/>
            <a:ext cx="9016294" cy="3890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ofor_ne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072" y="5478916"/>
            <a:ext cx="4304928" cy="145528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799012"/>
            <a:ext cx="990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717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877" y="5387835"/>
            <a:ext cx="3970656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81307" y="5387835"/>
            <a:ext cx="1985329" cy="317908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28412" y="5387835"/>
            <a:ext cx="1324842" cy="317907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877" y="1644652"/>
            <a:ext cx="3970656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81308" y="1644650"/>
            <a:ext cx="1985328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28412" y="1644652"/>
            <a:ext cx="1324842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307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877" y="5387835"/>
            <a:ext cx="463243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43083" y="5387835"/>
            <a:ext cx="1323553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28412" y="5387835"/>
            <a:ext cx="1324842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7586" y="1644652"/>
            <a:ext cx="4633722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3083" y="1644650"/>
            <a:ext cx="1323553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28412" y="1644652"/>
            <a:ext cx="1324842" cy="3744248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139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586" y="5387835"/>
            <a:ext cx="463372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43084" y="5387835"/>
            <a:ext cx="132355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28412" y="3144372"/>
            <a:ext cx="1324842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28412" y="5387835"/>
            <a:ext cx="13248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877" y="1644652"/>
            <a:ext cx="4632431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3085" y="1644650"/>
            <a:ext cx="1323552" cy="374424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28412" y="1644652"/>
            <a:ext cx="1324842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8412" y="3905375"/>
            <a:ext cx="1324842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44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877" y="1644652"/>
            <a:ext cx="463243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587" y="5387835"/>
            <a:ext cx="4633722" cy="317907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43083" y="3145672"/>
            <a:ext cx="3310171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3083" y="1644651"/>
            <a:ext cx="3310171" cy="1483525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43085" y="5387835"/>
            <a:ext cx="1323552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28411" y="5387835"/>
            <a:ext cx="1324843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43085" y="3905374"/>
            <a:ext cx="1323552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8411" y="3905375"/>
            <a:ext cx="1324843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682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587" y="5388899"/>
            <a:ext cx="4633722" cy="316843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43083" y="3144193"/>
            <a:ext cx="1323553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43083" y="5387953"/>
            <a:ext cx="1323553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28411" y="3144193"/>
            <a:ext cx="1324843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28411" y="5387953"/>
            <a:ext cx="1324843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877" y="1644652"/>
            <a:ext cx="4632431" cy="374424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3083" y="1644651"/>
            <a:ext cx="1323553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43083" y="3905374"/>
            <a:ext cx="1323553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28411" y="1644652"/>
            <a:ext cx="1324843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8411" y="3905375"/>
            <a:ext cx="1324842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679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586" y="5387953"/>
            <a:ext cx="2648394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894" b="1" i="0" cap="all" spc="-4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95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853" i="1">
                <a:solidFill>
                  <a:schemeClr val="bg2"/>
                </a:solidFill>
              </a:defRPr>
            </a:lvl3pPr>
            <a:lvl4pPr marL="143191" indent="-143191">
              <a:lnSpc>
                <a:spcPct val="100000"/>
              </a:lnSpc>
              <a:buFont typeface="+mj-lt"/>
              <a:buAutoNum type="arabicPeriod"/>
              <a:defRPr sz="975">
                <a:solidFill>
                  <a:schemeClr val="bg2"/>
                </a:solidFill>
              </a:defRPr>
            </a:lvl4pPr>
            <a:lvl5pPr marL="143191" indent="-143191">
              <a:lnSpc>
                <a:spcPct val="100000"/>
              </a:lnSpc>
              <a:buFont typeface="+mj-lt"/>
              <a:buAutoNum type="alphaUcPeriod"/>
              <a:defRPr sz="975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61627" y="3145672"/>
            <a:ext cx="5270506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57757" y="5387953"/>
            <a:ext cx="1320972" cy="318166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43085" y="5387953"/>
            <a:ext cx="132355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28412" y="5387953"/>
            <a:ext cx="1324842" cy="31816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894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8877" y="1644652"/>
            <a:ext cx="2647104" cy="3744247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57756" y="1644651"/>
            <a:ext cx="5295498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57756" y="3905096"/>
            <a:ext cx="1323552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43085" y="3905374"/>
            <a:ext cx="1323552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928411" y="3905375"/>
            <a:ext cx="1324842" cy="148352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773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9905339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9908265" cy="6860012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41" y="452439"/>
            <a:ext cx="8577216" cy="105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48876" y="6158174"/>
            <a:ext cx="991704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256288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9905339" cy="6856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9908265" cy="6860012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Mark placeholder to insert image</a:t>
            </a:r>
            <a:endParaRPr lang="en-GB" noProof="0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48876" y="6158174"/>
            <a:ext cx="991704" cy="255541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04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997975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303" tIns="37152" rIns="74303" bIns="37152" rtlCol="0" anchor="ctr"/>
          <a:lstStyle/>
          <a:p>
            <a:pPr algn="ctr"/>
            <a:endParaRPr lang="en-GB" sz="1463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77" y="1945915"/>
            <a:ext cx="5955983" cy="2768684"/>
          </a:xfrm>
        </p:spPr>
        <p:txBody>
          <a:bodyPr/>
          <a:lstStyle>
            <a:lvl1pPr>
              <a:defRPr sz="26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6809" y="5018936"/>
            <a:ext cx="5958054" cy="1084011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950563" y="6280500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950563" y="6128101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654502" y="2249830"/>
            <a:ext cx="1358382" cy="28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4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320" marR="0" indent="-20640" algn="l" defTabSz="371521" rtl="0" eaLnBrk="0" fontAlgn="base" latinLnBrk="0" hangingPunct="0">
              <a:lnSpc>
                <a:spcPts val="1758"/>
              </a:lnSpc>
              <a:spcBef>
                <a:spcPct val="0"/>
              </a:spcBef>
              <a:spcAft>
                <a:spcPts val="1219"/>
              </a:spcAft>
              <a:buClrTx/>
              <a:buSzTx/>
              <a:tabLst/>
            </a:pPr>
            <a:r>
              <a:rPr kumimoji="0" lang="en-GB" sz="16171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48876" y="6158174"/>
            <a:ext cx="99072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4305" tIns="37152" rIns="74305" bIns="37152" numCol="1" anchor="t" anchorCtr="0" compatLnSpc="1">
            <a:prstTxWarp prst="textNoShape">
              <a:avLst/>
            </a:prstTxWarp>
          </a:bodyPr>
          <a:lstStyle/>
          <a:p>
            <a:endParaRPr lang="en-GB" sz="1463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203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76" y="452438"/>
            <a:ext cx="8604378" cy="748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34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stort ind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583" y="317500"/>
            <a:ext cx="9041010" cy="766833"/>
          </a:xfrm>
        </p:spPr>
        <p:txBody>
          <a:bodyPr/>
          <a:lstStyle>
            <a:lvl1pPr>
              <a:defRPr b="1"/>
            </a:lvl1pPr>
          </a:lstStyle>
          <a:p>
            <a:r>
              <a:rPr lang="da-DK" dirty="0"/>
              <a:t>Klik for at ændre titlen</a:t>
            </a:r>
            <a:endParaRPr lang="en-US" dirty="0"/>
          </a:p>
        </p:txBody>
      </p:sp>
      <p:sp>
        <p:nvSpPr>
          <p:cNvPr id="5" name="Pladsholder til tekst 2"/>
          <p:cNvSpPr>
            <a:spLocks noGrp="1"/>
          </p:cNvSpPr>
          <p:nvPr>
            <p:ph idx="13"/>
          </p:nvPr>
        </p:nvSpPr>
        <p:spPr>
          <a:xfrm>
            <a:off x="495299" y="1304424"/>
            <a:ext cx="9016294" cy="520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ofor_ne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072" y="5478916"/>
            <a:ext cx="4304928" cy="145528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103097"/>
            <a:ext cx="990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646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2279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303" tIns="37152" rIns="74303" bIns="37152" rtlCol="0" anchor="ctr"/>
          <a:lstStyle/>
          <a:p>
            <a:pPr algn="ctr"/>
            <a:endParaRPr lang="en-GB" sz="1463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48876" y="452440"/>
            <a:ext cx="8604378" cy="1196444"/>
          </a:xfrm>
        </p:spPr>
        <p:txBody>
          <a:bodyPr tIns="0"/>
          <a:lstStyle>
            <a:lvl1pPr>
              <a:defRPr sz="26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950563" y="6280500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950563" y="6128101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25/02/2020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876" y="6158174"/>
            <a:ext cx="2296424" cy="25554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02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303" tIns="37152" rIns="74303" bIns="37152" rtlCol="0" anchor="ctr"/>
          <a:lstStyle/>
          <a:p>
            <a:pPr algn="ctr"/>
            <a:endParaRPr lang="en-GB" sz="1463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877" y="452439"/>
            <a:ext cx="3970655" cy="44319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877" y="4970200"/>
            <a:ext cx="3970655" cy="365370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877" y="5332765"/>
            <a:ext cx="3970655" cy="424314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300">
                <a:solidFill>
                  <a:schemeClr val="bg1"/>
                </a:solidFill>
              </a:defRPr>
            </a:lvl1pPr>
            <a:lvl2pPr marL="321790" indent="0">
              <a:buFontTx/>
              <a:buNone/>
              <a:defRPr sz="1300">
                <a:solidFill>
                  <a:schemeClr val="bg1"/>
                </a:solidFill>
              </a:defRPr>
            </a:lvl2pPr>
            <a:lvl3pPr marL="590923" indent="0">
              <a:buFontTx/>
              <a:buNone/>
              <a:defRPr sz="1300">
                <a:solidFill>
                  <a:schemeClr val="bg1"/>
                </a:solidFill>
              </a:defRPr>
            </a:lvl3pPr>
            <a:lvl4pPr>
              <a:buFontTx/>
              <a:buNone/>
              <a:defRPr sz="1300">
                <a:solidFill>
                  <a:schemeClr val="bg1"/>
                </a:solidFill>
              </a:defRPr>
            </a:lvl4pPr>
            <a:lvl5pPr>
              <a:buFontTx/>
              <a:buNone/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950563" y="6280500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950563" y="6128101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25/02/2020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77" y="6158174"/>
            <a:ext cx="2296795" cy="25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14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303" tIns="37152" rIns="74303" bIns="37152" rtlCol="0" anchor="ctr"/>
          <a:lstStyle/>
          <a:p>
            <a:pPr algn="ctr"/>
            <a:endParaRPr lang="en-GB" sz="1463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9906000" cy="6855521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4950563" y="6280500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950563" y="6128101"/>
            <a:ext cx="42744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253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371512" rtl="0" eaLnBrk="0" fontAlgn="base" latinLnBrk="0" hangingPunct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Tx/>
              <a:buSzTx/>
              <a:tabLst/>
            </a:pPr>
            <a:endParaRPr kumimoji="0" lang="en-GB" sz="65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2428" y="6280502"/>
            <a:ext cx="6617761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25/02/2020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1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indhold og lille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0583" y="317500"/>
            <a:ext cx="9041010" cy="766833"/>
          </a:xfrm>
        </p:spPr>
        <p:txBody>
          <a:bodyPr/>
          <a:lstStyle>
            <a:lvl1pPr>
              <a:defRPr b="1"/>
            </a:lvl1pPr>
          </a:lstStyle>
          <a:p>
            <a:r>
              <a:rPr lang="da-DK" dirty="0"/>
              <a:t>Klik for at ændre titlen</a:t>
            </a:r>
            <a:endParaRPr lang="en-US" dirty="0"/>
          </a:p>
        </p:txBody>
      </p:sp>
      <p:sp>
        <p:nvSpPr>
          <p:cNvPr id="5" name="Pladsholder til tekst 2"/>
          <p:cNvSpPr>
            <a:spLocks noGrp="1"/>
          </p:cNvSpPr>
          <p:nvPr>
            <p:ph idx="13"/>
          </p:nvPr>
        </p:nvSpPr>
        <p:spPr>
          <a:xfrm>
            <a:off x="495299" y="1304424"/>
            <a:ext cx="9016294" cy="520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103097"/>
            <a:ext cx="990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HOFOR_logo_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205" y="6054242"/>
            <a:ext cx="1174317" cy="744969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662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ind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idx="13"/>
          </p:nvPr>
        </p:nvSpPr>
        <p:spPr>
          <a:xfrm>
            <a:off x="495299" y="307497"/>
            <a:ext cx="9016294" cy="6198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hofor_ne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072" y="5478916"/>
            <a:ext cx="4304928" cy="1455284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5771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70582" y="317500"/>
            <a:ext cx="9002651" cy="6024034"/>
          </a:xfrm>
        </p:spPr>
        <p:txBody>
          <a:bodyPr>
            <a:normAutofit/>
          </a:bodyPr>
          <a:lstStyle>
            <a:lvl1pPr algn="ctr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ændre titlen</a:t>
            </a:r>
          </a:p>
        </p:txBody>
      </p:sp>
    </p:spTree>
    <p:extLst>
      <p:ext uri="{BB962C8B-B14F-4D97-AF65-F5344CB8AC3E}">
        <p14:creationId xmlns:p14="http://schemas.microsoft.com/office/powerpoint/2010/main" val="1918734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med f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799012"/>
            <a:ext cx="9906000" cy="39523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titel 1"/>
          <p:cNvSpPr>
            <a:spLocks noGrp="1"/>
          </p:cNvSpPr>
          <p:nvPr>
            <p:ph type="title"/>
          </p:nvPr>
        </p:nvSpPr>
        <p:spPr>
          <a:xfrm>
            <a:off x="470582" y="317500"/>
            <a:ext cx="8940118" cy="1481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HOFOR_logo_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205" y="6054242"/>
            <a:ext cx="1174317" cy="744969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604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image" Target="../media/image14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41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43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70582" y="317500"/>
            <a:ext cx="9435418" cy="1481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894514"/>
            <a:ext cx="8915400" cy="326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Picture 2" descr="HOFOR_logo_2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3205" y="6054242"/>
            <a:ext cx="1174317" cy="74496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0578"/>
            <a:ext cx="9906000" cy="156046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A7C92B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799012"/>
            <a:ext cx="9906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37000" y="6395924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5B8A-D743-4913-A419-CE56170E7C1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053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4" r:id="rId2"/>
    <p:sldLayoutId id="2147483823" r:id="rId3"/>
    <p:sldLayoutId id="2147483825" r:id="rId4"/>
    <p:sldLayoutId id="2147483828" r:id="rId5"/>
    <p:sldLayoutId id="2147483830" r:id="rId6"/>
    <p:sldLayoutId id="2147483829" r:id="rId7"/>
    <p:sldLayoutId id="2147483821" r:id="rId8"/>
    <p:sldLayoutId id="2147483810" r:id="rId9"/>
    <p:sldLayoutId id="2147483820" r:id="rId10"/>
    <p:sldLayoutId id="2147483815" r:id="rId11"/>
    <p:sldLayoutId id="2147483812" r:id="rId12"/>
    <p:sldLayoutId id="2147483816" r:id="rId13"/>
    <p:sldLayoutId id="214748383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chemeClr val="tx1"/>
          </a:solidFill>
          <a:latin typeface="Ariel"/>
          <a:ea typeface="+mj-ea"/>
          <a:cs typeface="Ari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2"/>
        </a:buClr>
        <a:buSzPct val="100000"/>
        <a:buFont typeface="Andale Mono"/>
        <a:buChar char="►"/>
        <a:defRPr sz="2000" kern="1200">
          <a:solidFill>
            <a:schemeClr val="tx1"/>
          </a:solidFill>
          <a:latin typeface="Ariel"/>
          <a:ea typeface="+mn-ea"/>
          <a:cs typeface="Ariel"/>
        </a:defRPr>
      </a:lvl1pPr>
      <a:lvl2pPr marL="800100" indent="-3429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Andale Mono"/>
        <a:buChar char="►"/>
        <a:defRPr sz="1600" kern="1200">
          <a:solidFill>
            <a:schemeClr val="tx1"/>
          </a:solidFill>
          <a:latin typeface="Ariel"/>
          <a:ea typeface="+mn-ea"/>
          <a:cs typeface="Ariel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Andale Mono"/>
        <a:buChar char="►"/>
        <a:defRPr sz="1600" kern="1200">
          <a:solidFill>
            <a:schemeClr val="tx1"/>
          </a:solidFill>
          <a:latin typeface="Ariel"/>
          <a:ea typeface="+mn-ea"/>
          <a:cs typeface="Ariel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Andale Mono"/>
        <a:buChar char="►"/>
        <a:defRPr sz="1600" kern="1200">
          <a:solidFill>
            <a:schemeClr val="tx1"/>
          </a:solidFill>
          <a:latin typeface="Ariel"/>
          <a:ea typeface="+mn-ea"/>
          <a:cs typeface="Ariel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100000"/>
        <a:buFont typeface="Andale Mono"/>
        <a:buChar char="►"/>
        <a:defRPr sz="1600" kern="1200">
          <a:solidFill>
            <a:schemeClr val="tx1"/>
          </a:solidFill>
          <a:latin typeface="Ariel"/>
          <a:ea typeface="+mn-ea"/>
          <a:cs typeface="Ari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48877" y="312767"/>
            <a:ext cx="8604378" cy="74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3254" y="6280546"/>
            <a:ext cx="39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65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876" y="1647826"/>
            <a:ext cx="8604378" cy="405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5980" y="6280502"/>
            <a:ext cx="5294209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80490" y="6141510"/>
            <a:ext cx="572764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65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25-02-2020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602535" y="522085"/>
            <a:ext cx="1460083" cy="2906915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6" y="2239970"/>
                <a:ext cx="1887589" cy="692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0320" marR="0" indent="-20640" algn="l" defTabSz="371521" rtl="0" eaLnBrk="0" fontAlgn="base" latinLnBrk="0" hangingPunct="0">
                  <a:spcBef>
                    <a:spcPct val="0"/>
                  </a:spcBef>
                  <a:spcAft>
                    <a:spcPts val="488"/>
                  </a:spcAft>
                  <a:buClrTx/>
                  <a:buSzTx/>
                  <a:tabLst/>
                </a:pPr>
                <a: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569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38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76" y="6158174"/>
            <a:ext cx="2296796" cy="2555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1667325" y="6141510"/>
            <a:ext cx="1278348" cy="272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17803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  <p:sldLayoutId id="2147483858" r:id="rId25"/>
    <p:sldLayoutId id="2147483859" r:id="rId26"/>
    <p:sldLayoutId id="2147483860" r:id="rId27"/>
    <p:sldLayoutId id="2147483861" r:id="rId28"/>
    <p:sldLayoutId id="2147483862" r:id="rId29"/>
    <p:sldLayoutId id="2147483863" r:id="rId30"/>
    <p:sldLayoutId id="2147483864" r:id="rId31"/>
    <p:sldLayoutId id="2147483865" r:id="rId32"/>
    <p:sldLayoutId id="2147483866" r:id="rId33"/>
    <p:sldLayoutId id="2147483867" r:id="rId34"/>
    <p:sldLayoutId id="2147483868" r:id="rId35"/>
    <p:sldLayoutId id="2147483869" r:id="rId36"/>
    <p:sldLayoutId id="2147483870" r:id="rId37"/>
    <p:sldLayoutId id="2147483871" r:id="rId38"/>
    <p:sldLayoutId id="2147483872" r:id="rId39"/>
  </p:sldLayoutIdLst>
  <p:hf sldNum="0" hdr="0" ftr="0" dt="0"/>
  <p:txStyles>
    <p:titleStyle>
      <a:lvl1pPr algn="l" defTabSz="371512" rtl="0" eaLnBrk="1" fontAlgn="base" hangingPunct="1">
        <a:spcBef>
          <a:spcPct val="0"/>
        </a:spcBef>
        <a:spcAft>
          <a:spcPct val="0"/>
        </a:spcAft>
        <a:defRPr sz="1950" b="1" kern="1200" cap="all" spc="-41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371512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371512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371512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371512" rtl="0" eaLnBrk="1" fontAlgn="base" hangingPunct="1">
        <a:spcBef>
          <a:spcPct val="0"/>
        </a:spcBef>
        <a:spcAft>
          <a:spcPct val="0"/>
        </a:spcAft>
        <a:defRPr sz="195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371512" algn="l" defTabSz="371512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743023" algn="l" defTabSz="371512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114535" algn="l" defTabSz="371512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486046" algn="l" defTabSz="371512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04775" indent="-204775" algn="l" defTabSz="371512" rtl="0" eaLnBrk="1" fontAlgn="base" hangingPunct="1">
        <a:lnSpc>
          <a:spcPct val="100000"/>
        </a:lnSpc>
        <a:spcBef>
          <a:spcPct val="0"/>
        </a:spcBef>
        <a:spcAft>
          <a:spcPts val="975"/>
        </a:spcAft>
        <a:buFont typeface="Verdana" pitchFamily="34" charset="0"/>
        <a:buChar char="•"/>
        <a:defRPr kern="1200" spc="-41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526565" indent="-204775" algn="l" defTabSz="371512" rtl="0" eaLnBrk="1" fontAlgn="base" hangingPunct="1">
        <a:lnSpc>
          <a:spcPct val="100000"/>
        </a:lnSpc>
        <a:spcBef>
          <a:spcPct val="0"/>
        </a:spcBef>
        <a:spcAft>
          <a:spcPts val="975"/>
        </a:spcAft>
        <a:buFont typeface="Verdana" pitchFamily="34" charset="0"/>
        <a:buChar char="•"/>
        <a:defRPr sz="1300" kern="1200" spc="-41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795698" indent="-204775" algn="l" defTabSz="371512" rtl="0" eaLnBrk="1" fontAlgn="base" hangingPunct="1">
        <a:lnSpc>
          <a:spcPct val="100000"/>
        </a:lnSpc>
        <a:spcBef>
          <a:spcPct val="0"/>
        </a:spcBef>
        <a:spcAft>
          <a:spcPts val="975"/>
        </a:spcAft>
        <a:buFont typeface="Verdana" pitchFamily="34" charset="0"/>
        <a:buChar char="•"/>
        <a:defRPr sz="1138" kern="1200" spc="-41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371512" rtl="0" eaLnBrk="1" fontAlgn="base" hangingPunct="1">
        <a:lnSpc>
          <a:spcPct val="100000"/>
        </a:lnSpc>
        <a:spcBef>
          <a:spcPct val="0"/>
        </a:spcBef>
        <a:spcAft>
          <a:spcPts val="975"/>
        </a:spcAft>
        <a:buFont typeface="Arial" panose="020B0604020202020204" pitchFamily="34" charset="0"/>
        <a:buChar char="​"/>
        <a:defRPr sz="1463" kern="1200" spc="-41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371512" rtl="0" eaLnBrk="1" fontAlgn="base" hangingPunct="1">
        <a:lnSpc>
          <a:spcPct val="80000"/>
        </a:lnSpc>
        <a:spcBef>
          <a:spcPct val="0"/>
        </a:spcBef>
        <a:spcAft>
          <a:spcPts val="975"/>
        </a:spcAft>
        <a:buFont typeface="Arial" panose="020B0604020202020204" pitchFamily="34" charset="0"/>
        <a:buChar char="​"/>
        <a:defRPr sz="3900" b="1" kern="1200" cap="all" spc="-81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371512" rtl="0" eaLnBrk="1" latinLnBrk="0" hangingPunct="1">
        <a:spcBef>
          <a:spcPts val="0"/>
        </a:spcBef>
        <a:spcAft>
          <a:spcPts val="488"/>
        </a:spcAft>
        <a:buClr>
          <a:schemeClr val="tx2"/>
        </a:buClr>
        <a:buFont typeface="Arial" panose="020B0604020202020204" pitchFamily="34" charset="0"/>
        <a:buChar char="​"/>
        <a:defRPr sz="1463" b="1" kern="1200" cap="all" spc="-41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371512" rtl="0" eaLnBrk="1" latinLnBrk="0" hangingPunct="1">
        <a:spcBef>
          <a:spcPts val="0"/>
        </a:spcBef>
        <a:spcAft>
          <a:spcPts val="975"/>
        </a:spcAft>
        <a:buFont typeface="Arial" panose="020B0604020202020204" pitchFamily="34" charset="0"/>
        <a:buChar char="​"/>
        <a:defRPr sz="1463" i="0" kern="1200" spc="-41">
          <a:solidFill>
            <a:schemeClr val="bg2"/>
          </a:solidFill>
          <a:latin typeface="+mn-lt"/>
          <a:ea typeface="+mn-ea"/>
          <a:cs typeface="+mn-cs"/>
        </a:defRPr>
      </a:lvl7pPr>
      <a:lvl8pPr marL="526565" indent="-204775" algn="l" defTabSz="371512" rtl="0" eaLnBrk="1" latinLnBrk="0" hangingPunct="1">
        <a:spcBef>
          <a:spcPts val="0"/>
        </a:spcBef>
        <a:spcAft>
          <a:spcPts val="975"/>
        </a:spcAft>
        <a:buClr>
          <a:schemeClr val="bg2"/>
        </a:buClr>
        <a:buFont typeface="+mj-lt"/>
        <a:buAutoNum type="arabicPeriod"/>
        <a:defRPr sz="1300" kern="1200" spc="-41">
          <a:solidFill>
            <a:schemeClr val="tx1"/>
          </a:solidFill>
          <a:latin typeface="+mn-lt"/>
          <a:ea typeface="+mn-ea"/>
          <a:cs typeface="+mn-cs"/>
        </a:defRPr>
      </a:lvl8pPr>
      <a:lvl9pPr marL="526565" indent="-204775" algn="l" defTabSz="371512" rtl="0" eaLnBrk="1" latinLnBrk="0" hangingPunct="1">
        <a:spcBef>
          <a:spcPts val="0"/>
        </a:spcBef>
        <a:spcAft>
          <a:spcPts val="975"/>
        </a:spcAft>
        <a:buClr>
          <a:schemeClr val="bg2"/>
        </a:buClr>
        <a:buFont typeface="+mj-lt"/>
        <a:buAutoNum type="alphaUcPeriod"/>
        <a:defRPr sz="1300" kern="1200" spc="-4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1512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1pPr>
      <a:lvl2pPr marL="371512" algn="l" defTabSz="371512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2pPr>
      <a:lvl3pPr marL="743023" algn="l" defTabSz="371512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3pPr>
      <a:lvl4pPr marL="1114535" algn="l" defTabSz="371512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4pPr>
      <a:lvl5pPr marL="1486046" algn="l" defTabSz="371512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5pPr>
      <a:lvl6pPr marL="1857557" algn="l" defTabSz="371512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6pPr>
      <a:lvl7pPr marL="2229068" algn="l" defTabSz="371512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7pPr>
      <a:lvl8pPr marL="2600580" algn="l" defTabSz="371512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8pPr>
      <a:lvl9pPr marL="2972092" algn="l" defTabSz="371512" rtl="0" eaLnBrk="1" latinLnBrk="0" hangingPunct="1">
        <a:defRPr sz="15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>
          <p15:clr>
            <a:srgbClr val="F26B43"/>
          </p15:clr>
        </p15:guide>
        <p15:guide id="2" pos="7173">
          <p15:clr>
            <a:srgbClr val="F26B43"/>
          </p15:clr>
        </p15:guide>
        <p15:guide id="3" orient="horz" pos="1036">
          <p15:clr>
            <a:srgbClr val="F26B43"/>
          </p15:clr>
        </p15:guide>
        <p15:guide id="4" orient="horz" pos="3595">
          <p15:clr>
            <a:srgbClr val="F26B43"/>
          </p15:clr>
        </p15:guide>
        <p15:guide id="5" pos="6146">
          <p15:clr>
            <a:srgbClr val="F26B43"/>
          </p15:clr>
        </p15:guide>
        <p15:guide id="6" pos="5633">
          <p15:clr>
            <a:srgbClr val="F26B43"/>
          </p15:clr>
        </p15:guide>
        <p15:guide id="7" pos="5120">
          <p15:clr>
            <a:srgbClr val="F26B43"/>
          </p15:clr>
        </p15:guide>
        <p15:guide id="8" pos="4607">
          <p15:clr>
            <a:srgbClr val="F26B43"/>
          </p15:clr>
        </p15:guide>
        <p15:guide id="9" pos="4094">
          <p15:clr>
            <a:srgbClr val="F26B43"/>
          </p15:clr>
        </p15:guide>
        <p15:guide id="10" pos="3581">
          <p15:clr>
            <a:srgbClr val="F26B43"/>
          </p15:clr>
        </p15:guide>
        <p15:guide id="11" pos="3068">
          <p15:clr>
            <a:srgbClr val="F26B43"/>
          </p15:clr>
        </p15:guide>
        <p15:guide id="12" pos="2555">
          <p15:clr>
            <a:srgbClr val="F26B43"/>
          </p15:clr>
        </p15:guide>
        <p15:guide id="13" pos="2042">
          <p15:clr>
            <a:srgbClr val="F26B43"/>
          </p15:clr>
        </p15:guide>
        <p15:guide id="14" pos="1529">
          <p15:clr>
            <a:srgbClr val="F26B43"/>
          </p15:clr>
        </p15:guide>
        <p15:guide id="15" pos="1016">
          <p15:clr>
            <a:srgbClr val="F26B43"/>
          </p15:clr>
        </p15:guide>
        <p15:guide id="16" pos="5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9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3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4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5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6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8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9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0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1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3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5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6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7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8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9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0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1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582" y="3290921"/>
            <a:ext cx="9123561" cy="863601"/>
          </a:xfrm>
        </p:spPr>
        <p:txBody>
          <a:bodyPr/>
          <a:lstStyle/>
          <a:p>
            <a:r>
              <a:rPr lang="da-DK" sz="3600" dirty="0">
                <a:latin typeface="Verdana" panose="020B0604030504040204" pitchFamily="34" charset="0"/>
                <a:ea typeface="Verdana" panose="020B0604030504040204" pitchFamily="34" charset="0"/>
              </a:rPr>
              <a:t>Infomøde</a:t>
            </a:r>
            <a:br>
              <a:rPr lang="da-DK" sz="3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cc</a:t>
            </a:r>
            <a:b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renovering af vandledninger &amp;</a:t>
            </a:r>
            <a:b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Grønne vejbede i vanløsehøj </a:t>
            </a:r>
            <a:r>
              <a:rPr lang="da-DK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haveby</a:t>
            </a:r>
            <a:endParaRPr lang="da-DK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3"/>
          </p:nvPr>
        </p:nvSpPr>
        <p:spPr>
          <a:xfrm>
            <a:off x="521381" y="4723636"/>
            <a:ext cx="5016225" cy="1669850"/>
          </a:xfrm>
        </p:spPr>
        <p:txBody>
          <a:bodyPr/>
          <a:lstStyle/>
          <a:p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25. februar 2020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17" y="5558561"/>
            <a:ext cx="1002220" cy="5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3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60F2D44-D1DB-47CA-80A3-AF1DBA4FE2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F8CF89E-5743-48FA-AE62-D3D5A7F65617}"/>
              </a:ext>
            </a:extLst>
          </p:cNvPr>
          <p:cNvSpPr txBox="1">
            <a:spLocks/>
          </p:cNvSpPr>
          <p:nvPr/>
        </p:nvSpPr>
        <p:spPr bwMode="auto">
          <a:xfrm>
            <a:off x="648877" y="2098770"/>
            <a:ext cx="4304123" cy="1749994"/>
          </a:xfrm>
          <a:prstGeom prst="roundRect">
            <a:avLst>
              <a:gd name="adj" fmla="val 2243"/>
            </a:avLst>
          </a:prstGeom>
          <a:solidFill>
            <a:srgbClr val="009DF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endParaRPr lang="en-GB" sz="894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D92859-8564-467F-80AE-CF129D25BB4B}"/>
              </a:ext>
            </a:extLst>
          </p:cNvPr>
          <p:cNvSpPr txBox="1">
            <a:spLocks/>
          </p:cNvSpPr>
          <p:nvPr/>
        </p:nvSpPr>
        <p:spPr bwMode="auto">
          <a:xfrm>
            <a:off x="911003" y="2382173"/>
            <a:ext cx="5281054" cy="146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2200" indent="-232200" defTabSz="371521" eaLnBrk="0" hangingPunct="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10-års </a:t>
            </a:r>
            <a:r>
              <a:rPr lang="da-DK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regnhændelse</a:t>
            </a:r>
            <a:endParaRPr lang="da-DK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2200" indent="-232200" defTabSz="371521" eaLnBrk="0" hangingPunct="0">
              <a:buFont typeface="Arial" panose="020B0604020202020204" pitchFamily="34" charset="0"/>
              <a:buChar char="•"/>
            </a:pPr>
            <a:endParaRPr lang="da-DK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2200" indent="-232200" defTabSz="371521" eaLnBrk="0" hangingPunct="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Vand fra fortov og vej</a:t>
            </a:r>
          </a:p>
          <a:p>
            <a:pPr marL="232200" indent="-232200" defTabSz="371521" eaLnBrk="0" hangingPunct="0">
              <a:buFont typeface="Arial" panose="020B0604020202020204" pitchFamily="34" charset="0"/>
              <a:buChar char="•"/>
            </a:pPr>
            <a:endParaRPr lang="da-DK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2200" indent="-232200" defTabSz="371521" eaLnBrk="0" hangingPunct="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Forsinkelse</a:t>
            </a:r>
          </a:p>
          <a:p>
            <a:pPr marL="232200" indent="-232200" defTabSz="371521" eaLnBrk="0" hangingPunct="0">
              <a:buFont typeface="Arial" panose="020B0604020202020204" pitchFamily="34" charset="0"/>
              <a:buChar char="•"/>
            </a:pPr>
            <a:endParaRPr lang="da-DK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32200" indent="-232200" defTabSz="371521" eaLnBrk="0" hangingPunct="0">
              <a:buFont typeface="Arial" panose="020B0604020202020204" pitchFamily="34" charset="0"/>
              <a:buChar char="•"/>
            </a:pPr>
            <a:r>
              <a:rPr lang="da-DK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Nedsivning – nogle steder kun i sommerhalvåret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AFDD6941-E402-46B5-AA12-3468EDF62FAC}"/>
              </a:ext>
            </a:extLst>
          </p:cNvPr>
          <p:cNvSpPr txBox="1">
            <a:spLocks/>
          </p:cNvSpPr>
          <p:nvPr/>
        </p:nvSpPr>
        <p:spPr bwMode="auto">
          <a:xfrm>
            <a:off x="654190" y="635918"/>
            <a:ext cx="2879124" cy="692685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  <a:defRPr/>
            </a:pPr>
            <a:r>
              <a:rPr lang="en-GB" sz="1950" b="1" dirty="0">
                <a:solidFill>
                  <a:srgbClr val="009DF0"/>
                </a:solidFill>
                <a:ea typeface="Verdana" pitchFamily="34" charset="0"/>
              </a:rPr>
              <a:t>REGNMÆNGDER</a:t>
            </a:r>
            <a:endParaRPr lang="en-GB" sz="894" dirty="0">
              <a:solidFill>
                <a:srgbClr val="009D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5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5D8600EA-895A-45D8-B441-86DAA49DE261}"/>
              </a:ext>
            </a:extLst>
          </p:cNvPr>
          <p:cNvGrpSpPr/>
          <p:nvPr/>
        </p:nvGrpSpPr>
        <p:grpSpPr>
          <a:xfrm>
            <a:off x="774007" y="3582211"/>
            <a:ext cx="3508832" cy="900282"/>
            <a:chOff x="952500" y="3618336"/>
            <a:chExt cx="4318000" cy="110789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CA61025-490E-45B0-B70C-6543C1FBE455}"/>
                </a:ext>
              </a:extLst>
            </p:cNvPr>
            <p:cNvSpPr/>
            <p:nvPr/>
          </p:nvSpPr>
          <p:spPr>
            <a:xfrm>
              <a:off x="1255923" y="4230340"/>
              <a:ext cx="264404" cy="227535"/>
            </a:xfrm>
            <a:prstGeom prst="rect">
              <a:avLst/>
            </a:prstGeom>
            <a:solidFill>
              <a:srgbClr val="59BF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692B25-5B22-4C40-BEA3-533DF34970CF}"/>
                </a:ext>
              </a:extLst>
            </p:cNvPr>
            <p:cNvSpPr/>
            <p:nvPr/>
          </p:nvSpPr>
          <p:spPr>
            <a:xfrm>
              <a:off x="1255923" y="3745734"/>
              <a:ext cx="264405" cy="7121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3A96521-B2E0-42DB-A6D4-E145436AA2AB}"/>
                </a:ext>
              </a:extLst>
            </p:cNvPr>
            <p:cNvSpPr/>
            <p:nvPr/>
          </p:nvSpPr>
          <p:spPr>
            <a:xfrm>
              <a:off x="2820318" y="4362679"/>
              <a:ext cx="363552" cy="3635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42763AD-4CB7-4EDE-B597-9E3F0BDECAC4}"/>
                </a:ext>
              </a:extLst>
            </p:cNvPr>
            <p:cNvCxnSpPr>
              <a:cxnSpLocks/>
              <a:stCxn id="36" idx="3"/>
              <a:endCxn id="37" idx="1"/>
            </p:cNvCxnSpPr>
            <p:nvPr/>
          </p:nvCxnSpPr>
          <p:spPr>
            <a:xfrm>
              <a:off x="1520328" y="4101805"/>
              <a:ext cx="1353231" cy="31411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476B854-F3A3-4132-8D5C-2ACD280797B6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1520328" y="4230340"/>
              <a:ext cx="1299990" cy="314115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9AC230-E0FD-4B6F-BB57-8CF5D81AB1F7}"/>
                </a:ext>
              </a:extLst>
            </p:cNvPr>
            <p:cNvSpPr/>
            <p:nvPr/>
          </p:nvSpPr>
          <p:spPr>
            <a:xfrm>
              <a:off x="952500" y="3618336"/>
              <a:ext cx="4318000" cy="120650"/>
            </a:xfrm>
            <a:custGeom>
              <a:avLst/>
              <a:gdLst>
                <a:gd name="connsiteX0" fmla="*/ 0 w 4318000"/>
                <a:gd name="connsiteY0" fmla="*/ 0 h 120650"/>
                <a:gd name="connsiteX1" fmla="*/ 133350 w 4318000"/>
                <a:gd name="connsiteY1" fmla="*/ 0 h 120650"/>
                <a:gd name="connsiteX2" fmla="*/ 133350 w 4318000"/>
                <a:gd name="connsiteY2" fmla="*/ 120650 h 120650"/>
                <a:gd name="connsiteX3" fmla="*/ 4171950 w 4318000"/>
                <a:gd name="connsiteY3" fmla="*/ 120650 h 120650"/>
                <a:gd name="connsiteX4" fmla="*/ 4171950 w 4318000"/>
                <a:gd name="connsiteY4" fmla="*/ 0 h 120650"/>
                <a:gd name="connsiteX5" fmla="*/ 4318000 w 4318000"/>
                <a:gd name="connsiteY5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8000" h="120650">
                  <a:moveTo>
                    <a:pt x="0" y="0"/>
                  </a:moveTo>
                  <a:lnTo>
                    <a:pt x="133350" y="0"/>
                  </a:lnTo>
                  <a:lnTo>
                    <a:pt x="133350" y="120650"/>
                  </a:lnTo>
                  <a:lnTo>
                    <a:pt x="4171950" y="120650"/>
                  </a:lnTo>
                  <a:lnTo>
                    <a:pt x="4171950" y="0"/>
                  </a:lnTo>
                  <a:lnTo>
                    <a:pt x="431800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F432FF-388B-4A83-A9D5-769F58F5FF43}"/>
                </a:ext>
              </a:extLst>
            </p:cNvPr>
            <p:cNvSpPr/>
            <p:nvPr/>
          </p:nvSpPr>
          <p:spPr>
            <a:xfrm>
              <a:off x="1370678" y="3668616"/>
              <a:ext cx="1591052" cy="856332"/>
            </a:xfrm>
            <a:custGeom>
              <a:avLst/>
              <a:gdLst>
                <a:gd name="connsiteX0" fmla="*/ 3180 w 1523508"/>
                <a:gd name="connsiteY0" fmla="*/ 0 h 837282"/>
                <a:gd name="connsiteX1" fmla="*/ 3180 w 1523508"/>
                <a:gd name="connsiteY1" fmla="*/ 363557 h 837282"/>
                <a:gd name="connsiteX2" fmla="*/ 36231 w 1523508"/>
                <a:gd name="connsiteY2" fmla="*/ 462708 h 837282"/>
                <a:gd name="connsiteX3" fmla="*/ 135383 w 1523508"/>
                <a:gd name="connsiteY3" fmla="*/ 484742 h 837282"/>
                <a:gd name="connsiteX4" fmla="*/ 1523508 w 1523508"/>
                <a:gd name="connsiteY4" fmla="*/ 837282 h 837282"/>
                <a:gd name="connsiteX0" fmla="*/ 3180 w 1523508"/>
                <a:gd name="connsiteY0" fmla="*/ 0 h 837282"/>
                <a:gd name="connsiteX1" fmla="*/ 3180 w 1523508"/>
                <a:gd name="connsiteY1" fmla="*/ 363557 h 837282"/>
                <a:gd name="connsiteX2" fmla="*/ 36231 w 1523508"/>
                <a:gd name="connsiteY2" fmla="*/ 462708 h 837282"/>
                <a:gd name="connsiteX3" fmla="*/ 306833 w 1523508"/>
                <a:gd name="connsiteY3" fmla="*/ 522842 h 837282"/>
                <a:gd name="connsiteX4" fmla="*/ 1523508 w 1523508"/>
                <a:gd name="connsiteY4" fmla="*/ 837282 h 837282"/>
                <a:gd name="connsiteX0" fmla="*/ 6986 w 1527314"/>
                <a:gd name="connsiteY0" fmla="*/ 0 h 837282"/>
                <a:gd name="connsiteX1" fmla="*/ 6986 w 1527314"/>
                <a:gd name="connsiteY1" fmla="*/ 363557 h 837282"/>
                <a:gd name="connsiteX2" fmla="*/ 92424 w 1527314"/>
                <a:gd name="connsiteY2" fmla="*/ 469852 h 837282"/>
                <a:gd name="connsiteX3" fmla="*/ 310639 w 1527314"/>
                <a:gd name="connsiteY3" fmla="*/ 522842 h 837282"/>
                <a:gd name="connsiteX4" fmla="*/ 1527314 w 1527314"/>
                <a:gd name="connsiteY4" fmla="*/ 837282 h 837282"/>
                <a:gd name="connsiteX0" fmla="*/ 6986 w 1527314"/>
                <a:gd name="connsiteY0" fmla="*/ 0 h 837282"/>
                <a:gd name="connsiteX1" fmla="*/ 6986 w 1527314"/>
                <a:gd name="connsiteY1" fmla="*/ 363557 h 837282"/>
                <a:gd name="connsiteX2" fmla="*/ 92424 w 1527314"/>
                <a:gd name="connsiteY2" fmla="*/ 469852 h 837282"/>
                <a:gd name="connsiteX3" fmla="*/ 310639 w 1527314"/>
                <a:gd name="connsiteY3" fmla="*/ 522842 h 837282"/>
                <a:gd name="connsiteX4" fmla="*/ 1527314 w 1527314"/>
                <a:gd name="connsiteY4" fmla="*/ 837282 h 837282"/>
                <a:gd name="connsiteX0" fmla="*/ 6986 w 1591608"/>
                <a:gd name="connsiteY0" fmla="*/ 0 h 856332"/>
                <a:gd name="connsiteX1" fmla="*/ 6986 w 1591608"/>
                <a:gd name="connsiteY1" fmla="*/ 363557 h 856332"/>
                <a:gd name="connsiteX2" fmla="*/ 92424 w 1591608"/>
                <a:gd name="connsiteY2" fmla="*/ 469852 h 856332"/>
                <a:gd name="connsiteX3" fmla="*/ 310639 w 1591608"/>
                <a:gd name="connsiteY3" fmla="*/ 522842 h 856332"/>
                <a:gd name="connsiteX4" fmla="*/ 1591608 w 1591608"/>
                <a:gd name="connsiteY4" fmla="*/ 856332 h 856332"/>
                <a:gd name="connsiteX0" fmla="*/ 5409 w 1590031"/>
                <a:gd name="connsiteY0" fmla="*/ 0 h 856332"/>
                <a:gd name="connsiteX1" fmla="*/ 7790 w 1590031"/>
                <a:gd name="connsiteY1" fmla="*/ 320694 h 856332"/>
                <a:gd name="connsiteX2" fmla="*/ 90847 w 1590031"/>
                <a:gd name="connsiteY2" fmla="*/ 469852 h 856332"/>
                <a:gd name="connsiteX3" fmla="*/ 309062 w 1590031"/>
                <a:gd name="connsiteY3" fmla="*/ 522842 h 856332"/>
                <a:gd name="connsiteX4" fmla="*/ 1590031 w 1590031"/>
                <a:gd name="connsiteY4" fmla="*/ 856332 h 856332"/>
                <a:gd name="connsiteX0" fmla="*/ 3909 w 1588531"/>
                <a:gd name="connsiteY0" fmla="*/ 0 h 856332"/>
                <a:gd name="connsiteX1" fmla="*/ 6290 w 1588531"/>
                <a:gd name="connsiteY1" fmla="*/ 320694 h 856332"/>
                <a:gd name="connsiteX2" fmla="*/ 67916 w 1588531"/>
                <a:gd name="connsiteY2" fmla="*/ 436515 h 856332"/>
                <a:gd name="connsiteX3" fmla="*/ 307562 w 1588531"/>
                <a:gd name="connsiteY3" fmla="*/ 522842 h 856332"/>
                <a:gd name="connsiteX4" fmla="*/ 1588531 w 1588531"/>
                <a:gd name="connsiteY4" fmla="*/ 856332 h 856332"/>
                <a:gd name="connsiteX0" fmla="*/ 6430 w 1591052"/>
                <a:gd name="connsiteY0" fmla="*/ 0 h 856332"/>
                <a:gd name="connsiteX1" fmla="*/ 8811 w 1591052"/>
                <a:gd name="connsiteY1" fmla="*/ 320694 h 856332"/>
                <a:gd name="connsiteX2" fmla="*/ 106156 w 1591052"/>
                <a:gd name="connsiteY2" fmla="*/ 455565 h 856332"/>
                <a:gd name="connsiteX3" fmla="*/ 310083 w 1591052"/>
                <a:gd name="connsiteY3" fmla="*/ 522842 h 856332"/>
                <a:gd name="connsiteX4" fmla="*/ 1591052 w 1591052"/>
                <a:gd name="connsiteY4" fmla="*/ 856332 h 856332"/>
                <a:gd name="connsiteX0" fmla="*/ 6430 w 1591052"/>
                <a:gd name="connsiteY0" fmla="*/ 0 h 856332"/>
                <a:gd name="connsiteX1" fmla="*/ 8811 w 1591052"/>
                <a:gd name="connsiteY1" fmla="*/ 320694 h 856332"/>
                <a:gd name="connsiteX2" fmla="*/ 106156 w 1591052"/>
                <a:gd name="connsiteY2" fmla="*/ 455565 h 856332"/>
                <a:gd name="connsiteX3" fmla="*/ 310083 w 1591052"/>
                <a:gd name="connsiteY3" fmla="*/ 522842 h 856332"/>
                <a:gd name="connsiteX4" fmla="*/ 1591052 w 1591052"/>
                <a:gd name="connsiteY4" fmla="*/ 856332 h 856332"/>
                <a:gd name="connsiteX0" fmla="*/ 6430 w 1591052"/>
                <a:gd name="connsiteY0" fmla="*/ 0 h 856332"/>
                <a:gd name="connsiteX1" fmla="*/ 8811 w 1591052"/>
                <a:gd name="connsiteY1" fmla="*/ 320694 h 856332"/>
                <a:gd name="connsiteX2" fmla="*/ 106156 w 1591052"/>
                <a:gd name="connsiteY2" fmla="*/ 455565 h 856332"/>
                <a:gd name="connsiteX3" fmla="*/ 317226 w 1591052"/>
                <a:gd name="connsiteY3" fmla="*/ 532367 h 856332"/>
                <a:gd name="connsiteX4" fmla="*/ 1591052 w 1591052"/>
                <a:gd name="connsiteY4" fmla="*/ 856332 h 856332"/>
                <a:gd name="connsiteX0" fmla="*/ 6430 w 1591052"/>
                <a:gd name="connsiteY0" fmla="*/ 0 h 856332"/>
                <a:gd name="connsiteX1" fmla="*/ 8811 w 1591052"/>
                <a:gd name="connsiteY1" fmla="*/ 320694 h 856332"/>
                <a:gd name="connsiteX2" fmla="*/ 106156 w 1591052"/>
                <a:gd name="connsiteY2" fmla="*/ 455565 h 856332"/>
                <a:gd name="connsiteX3" fmla="*/ 317226 w 1591052"/>
                <a:gd name="connsiteY3" fmla="*/ 532367 h 856332"/>
                <a:gd name="connsiteX4" fmla="*/ 1591052 w 1591052"/>
                <a:gd name="connsiteY4" fmla="*/ 856332 h 85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1052" h="856332">
                  <a:moveTo>
                    <a:pt x="6430" y="0"/>
                  </a:moveTo>
                  <a:cubicBezTo>
                    <a:pt x="3676" y="143219"/>
                    <a:pt x="-7810" y="244767"/>
                    <a:pt x="8811" y="320694"/>
                  </a:cubicBezTo>
                  <a:cubicBezTo>
                    <a:pt x="25432" y="396621"/>
                    <a:pt x="54753" y="420286"/>
                    <a:pt x="106156" y="455565"/>
                  </a:cubicBezTo>
                  <a:cubicBezTo>
                    <a:pt x="157559" y="490844"/>
                    <a:pt x="200712" y="503673"/>
                    <a:pt x="317226" y="532367"/>
                  </a:cubicBezTo>
                  <a:lnTo>
                    <a:pt x="1591052" y="856332"/>
                  </a:lnTo>
                </a:path>
              </a:pathLst>
            </a:custGeom>
            <a:noFill/>
            <a:ln w="25400">
              <a:solidFill>
                <a:srgbClr val="009DF0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413C6D1-4A81-401B-949F-FAC19416FAA4}"/>
              </a:ext>
            </a:extLst>
          </p:cNvPr>
          <p:cNvGrpSpPr/>
          <p:nvPr/>
        </p:nvGrpSpPr>
        <p:grpSpPr>
          <a:xfrm>
            <a:off x="5513168" y="3370724"/>
            <a:ext cx="3508832" cy="1142950"/>
            <a:chOff x="6784554" y="3358078"/>
            <a:chExt cx="4318000" cy="140652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23A4497-8FBB-445A-84A8-007043D6E859}"/>
                </a:ext>
              </a:extLst>
            </p:cNvPr>
            <p:cNvSpPr/>
            <p:nvPr/>
          </p:nvSpPr>
          <p:spPr>
            <a:xfrm>
              <a:off x="7046135" y="4286515"/>
              <a:ext cx="726262" cy="237428"/>
            </a:xfrm>
            <a:prstGeom prst="rect">
              <a:avLst/>
            </a:prstGeom>
            <a:solidFill>
              <a:srgbClr val="59BFF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067ED19-B5C2-4250-A019-BA0DD2D88040}"/>
                </a:ext>
              </a:extLst>
            </p:cNvPr>
            <p:cNvSpPr/>
            <p:nvPr/>
          </p:nvSpPr>
          <p:spPr>
            <a:xfrm>
              <a:off x="8756575" y="4362679"/>
              <a:ext cx="363552" cy="3635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5F5478F-6C2C-4329-AE74-EA92D29D3825}"/>
                </a:ext>
              </a:extLst>
            </p:cNvPr>
            <p:cNvSpPr/>
            <p:nvPr/>
          </p:nvSpPr>
          <p:spPr>
            <a:xfrm>
              <a:off x="7046135" y="4213641"/>
              <a:ext cx="363552" cy="3140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55883A9-DE00-4817-B1CD-BC083F7B3801}"/>
                </a:ext>
              </a:extLst>
            </p:cNvPr>
            <p:cNvSpPr/>
            <p:nvPr/>
          </p:nvSpPr>
          <p:spPr>
            <a:xfrm>
              <a:off x="7409687" y="4213641"/>
              <a:ext cx="363552" cy="3140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F4CAD82-D971-4696-8F5C-6132F443C468}"/>
                </a:ext>
              </a:extLst>
            </p:cNvPr>
            <p:cNvSpPr/>
            <p:nvPr/>
          </p:nvSpPr>
          <p:spPr>
            <a:xfrm>
              <a:off x="6784554" y="3634321"/>
              <a:ext cx="4318000" cy="120650"/>
            </a:xfrm>
            <a:custGeom>
              <a:avLst/>
              <a:gdLst>
                <a:gd name="connsiteX0" fmla="*/ 0 w 4318000"/>
                <a:gd name="connsiteY0" fmla="*/ 0 h 120650"/>
                <a:gd name="connsiteX1" fmla="*/ 133350 w 4318000"/>
                <a:gd name="connsiteY1" fmla="*/ 0 h 120650"/>
                <a:gd name="connsiteX2" fmla="*/ 133350 w 4318000"/>
                <a:gd name="connsiteY2" fmla="*/ 120650 h 120650"/>
                <a:gd name="connsiteX3" fmla="*/ 4171950 w 4318000"/>
                <a:gd name="connsiteY3" fmla="*/ 120650 h 120650"/>
                <a:gd name="connsiteX4" fmla="*/ 4171950 w 4318000"/>
                <a:gd name="connsiteY4" fmla="*/ 0 h 120650"/>
                <a:gd name="connsiteX5" fmla="*/ 4318000 w 4318000"/>
                <a:gd name="connsiteY5" fmla="*/ 0 h 120650"/>
                <a:gd name="connsiteX0" fmla="*/ 0 w 4318000"/>
                <a:gd name="connsiteY0" fmla="*/ 0 h 120650"/>
                <a:gd name="connsiteX1" fmla="*/ 133350 w 4318000"/>
                <a:gd name="connsiteY1" fmla="*/ 0 h 120650"/>
                <a:gd name="connsiteX2" fmla="*/ 133350 w 4318000"/>
                <a:gd name="connsiteY2" fmla="*/ 120650 h 120650"/>
                <a:gd name="connsiteX3" fmla="*/ 1108496 w 4318000"/>
                <a:gd name="connsiteY3" fmla="*/ 117457 h 120650"/>
                <a:gd name="connsiteX4" fmla="*/ 4171950 w 4318000"/>
                <a:gd name="connsiteY4" fmla="*/ 120650 h 120650"/>
                <a:gd name="connsiteX5" fmla="*/ 4171950 w 4318000"/>
                <a:gd name="connsiteY5" fmla="*/ 0 h 120650"/>
                <a:gd name="connsiteX6" fmla="*/ 4318000 w 4318000"/>
                <a:gd name="connsiteY6" fmla="*/ 0 h 120650"/>
                <a:gd name="connsiteX0" fmla="*/ 0 w 4318000"/>
                <a:gd name="connsiteY0" fmla="*/ 0 h 120650"/>
                <a:gd name="connsiteX1" fmla="*/ 133350 w 4318000"/>
                <a:gd name="connsiteY1" fmla="*/ 0 h 120650"/>
                <a:gd name="connsiteX2" fmla="*/ 133350 w 4318000"/>
                <a:gd name="connsiteY2" fmla="*/ 120650 h 120650"/>
                <a:gd name="connsiteX3" fmla="*/ 1108496 w 4318000"/>
                <a:gd name="connsiteY3" fmla="*/ 117457 h 120650"/>
                <a:gd name="connsiteX4" fmla="*/ 1260896 w 4318000"/>
                <a:gd name="connsiteY4" fmla="*/ 111107 h 120650"/>
                <a:gd name="connsiteX5" fmla="*/ 4171950 w 4318000"/>
                <a:gd name="connsiteY5" fmla="*/ 120650 h 120650"/>
                <a:gd name="connsiteX6" fmla="*/ 4171950 w 4318000"/>
                <a:gd name="connsiteY6" fmla="*/ 0 h 120650"/>
                <a:gd name="connsiteX7" fmla="*/ 4318000 w 4318000"/>
                <a:gd name="connsiteY7" fmla="*/ 0 h 120650"/>
                <a:gd name="connsiteX0" fmla="*/ 0 w 4318000"/>
                <a:gd name="connsiteY0" fmla="*/ 0 h 120650"/>
                <a:gd name="connsiteX1" fmla="*/ 133350 w 4318000"/>
                <a:gd name="connsiteY1" fmla="*/ 0 h 120650"/>
                <a:gd name="connsiteX2" fmla="*/ 133350 w 4318000"/>
                <a:gd name="connsiteY2" fmla="*/ 120650 h 120650"/>
                <a:gd name="connsiteX3" fmla="*/ 1108496 w 4318000"/>
                <a:gd name="connsiteY3" fmla="*/ 117457 h 120650"/>
                <a:gd name="connsiteX4" fmla="*/ 1260896 w 4318000"/>
                <a:gd name="connsiteY4" fmla="*/ 118251 h 120650"/>
                <a:gd name="connsiteX5" fmla="*/ 4171950 w 4318000"/>
                <a:gd name="connsiteY5" fmla="*/ 120650 h 120650"/>
                <a:gd name="connsiteX6" fmla="*/ 4171950 w 4318000"/>
                <a:gd name="connsiteY6" fmla="*/ 0 h 120650"/>
                <a:gd name="connsiteX7" fmla="*/ 4318000 w 4318000"/>
                <a:gd name="connsiteY7" fmla="*/ 0 h 120650"/>
                <a:gd name="connsiteX0" fmla="*/ 0 w 4318000"/>
                <a:gd name="connsiteY0" fmla="*/ 0 h 120650"/>
                <a:gd name="connsiteX1" fmla="*/ 133350 w 4318000"/>
                <a:gd name="connsiteY1" fmla="*/ 0 h 120650"/>
                <a:gd name="connsiteX2" fmla="*/ 133350 w 4318000"/>
                <a:gd name="connsiteY2" fmla="*/ 120650 h 120650"/>
                <a:gd name="connsiteX3" fmla="*/ 1108496 w 4318000"/>
                <a:gd name="connsiteY3" fmla="*/ 117457 h 120650"/>
                <a:gd name="connsiteX4" fmla="*/ 1164059 w 4318000"/>
                <a:gd name="connsiteY4" fmla="*/ 116663 h 120650"/>
                <a:gd name="connsiteX5" fmla="*/ 1260896 w 4318000"/>
                <a:gd name="connsiteY5" fmla="*/ 118251 h 120650"/>
                <a:gd name="connsiteX6" fmla="*/ 4171950 w 4318000"/>
                <a:gd name="connsiteY6" fmla="*/ 120650 h 120650"/>
                <a:gd name="connsiteX7" fmla="*/ 4171950 w 4318000"/>
                <a:gd name="connsiteY7" fmla="*/ 0 h 120650"/>
                <a:gd name="connsiteX8" fmla="*/ 4318000 w 4318000"/>
                <a:gd name="connsiteY8" fmla="*/ 0 h 120650"/>
                <a:gd name="connsiteX0" fmla="*/ 0 w 4318000"/>
                <a:gd name="connsiteY0" fmla="*/ 0 h 120650"/>
                <a:gd name="connsiteX1" fmla="*/ 133350 w 4318000"/>
                <a:gd name="connsiteY1" fmla="*/ 0 h 120650"/>
                <a:gd name="connsiteX2" fmla="*/ 133350 w 4318000"/>
                <a:gd name="connsiteY2" fmla="*/ 120650 h 120650"/>
                <a:gd name="connsiteX3" fmla="*/ 1108496 w 4318000"/>
                <a:gd name="connsiteY3" fmla="*/ 117457 h 120650"/>
                <a:gd name="connsiteX4" fmla="*/ 1106909 w 4318000"/>
                <a:gd name="connsiteY4" fmla="*/ 14270 h 120650"/>
                <a:gd name="connsiteX5" fmla="*/ 1260896 w 4318000"/>
                <a:gd name="connsiteY5" fmla="*/ 118251 h 120650"/>
                <a:gd name="connsiteX6" fmla="*/ 4171950 w 4318000"/>
                <a:gd name="connsiteY6" fmla="*/ 120650 h 120650"/>
                <a:gd name="connsiteX7" fmla="*/ 4171950 w 4318000"/>
                <a:gd name="connsiteY7" fmla="*/ 0 h 120650"/>
                <a:gd name="connsiteX8" fmla="*/ 4318000 w 4318000"/>
                <a:gd name="connsiteY8" fmla="*/ 0 h 120650"/>
                <a:gd name="connsiteX0" fmla="*/ 0 w 4318000"/>
                <a:gd name="connsiteY0" fmla="*/ 0 h 120650"/>
                <a:gd name="connsiteX1" fmla="*/ 133350 w 4318000"/>
                <a:gd name="connsiteY1" fmla="*/ 0 h 120650"/>
                <a:gd name="connsiteX2" fmla="*/ 133350 w 4318000"/>
                <a:gd name="connsiteY2" fmla="*/ 120650 h 120650"/>
                <a:gd name="connsiteX3" fmla="*/ 1108496 w 4318000"/>
                <a:gd name="connsiteY3" fmla="*/ 117457 h 120650"/>
                <a:gd name="connsiteX4" fmla="*/ 1106909 w 4318000"/>
                <a:gd name="connsiteY4" fmla="*/ 14270 h 120650"/>
                <a:gd name="connsiteX5" fmla="*/ 1187871 w 4318000"/>
                <a:gd name="connsiteY5" fmla="*/ 73801 h 120650"/>
                <a:gd name="connsiteX6" fmla="*/ 1260896 w 4318000"/>
                <a:gd name="connsiteY6" fmla="*/ 118251 h 120650"/>
                <a:gd name="connsiteX7" fmla="*/ 4171950 w 4318000"/>
                <a:gd name="connsiteY7" fmla="*/ 120650 h 120650"/>
                <a:gd name="connsiteX8" fmla="*/ 4171950 w 4318000"/>
                <a:gd name="connsiteY8" fmla="*/ 0 h 120650"/>
                <a:gd name="connsiteX9" fmla="*/ 4318000 w 4318000"/>
                <a:gd name="connsiteY9" fmla="*/ 0 h 120650"/>
                <a:gd name="connsiteX0" fmla="*/ 0 w 4318000"/>
                <a:gd name="connsiteY0" fmla="*/ 0 h 120650"/>
                <a:gd name="connsiteX1" fmla="*/ 133350 w 4318000"/>
                <a:gd name="connsiteY1" fmla="*/ 0 h 120650"/>
                <a:gd name="connsiteX2" fmla="*/ 133350 w 4318000"/>
                <a:gd name="connsiteY2" fmla="*/ 120650 h 120650"/>
                <a:gd name="connsiteX3" fmla="*/ 1108496 w 4318000"/>
                <a:gd name="connsiteY3" fmla="*/ 117457 h 120650"/>
                <a:gd name="connsiteX4" fmla="*/ 1106909 w 4318000"/>
                <a:gd name="connsiteY4" fmla="*/ 14270 h 120650"/>
                <a:gd name="connsiteX5" fmla="*/ 1259309 w 4318000"/>
                <a:gd name="connsiteY5" fmla="*/ 19032 h 120650"/>
                <a:gd name="connsiteX6" fmla="*/ 1260896 w 4318000"/>
                <a:gd name="connsiteY6" fmla="*/ 118251 h 120650"/>
                <a:gd name="connsiteX7" fmla="*/ 4171950 w 4318000"/>
                <a:gd name="connsiteY7" fmla="*/ 120650 h 120650"/>
                <a:gd name="connsiteX8" fmla="*/ 4171950 w 4318000"/>
                <a:gd name="connsiteY8" fmla="*/ 0 h 120650"/>
                <a:gd name="connsiteX9" fmla="*/ 4318000 w 4318000"/>
                <a:gd name="connsiteY9" fmla="*/ 0 h 120650"/>
                <a:gd name="connsiteX0" fmla="*/ 0 w 4318000"/>
                <a:gd name="connsiteY0" fmla="*/ 0 h 120650"/>
                <a:gd name="connsiteX1" fmla="*/ 133350 w 4318000"/>
                <a:gd name="connsiteY1" fmla="*/ 0 h 120650"/>
                <a:gd name="connsiteX2" fmla="*/ 133350 w 4318000"/>
                <a:gd name="connsiteY2" fmla="*/ 120650 h 120650"/>
                <a:gd name="connsiteX3" fmla="*/ 1108496 w 4318000"/>
                <a:gd name="connsiteY3" fmla="*/ 117457 h 120650"/>
                <a:gd name="connsiteX4" fmla="*/ 1106909 w 4318000"/>
                <a:gd name="connsiteY4" fmla="*/ 14270 h 120650"/>
                <a:gd name="connsiteX5" fmla="*/ 1264071 w 4318000"/>
                <a:gd name="connsiteY5" fmla="*/ 9507 h 120650"/>
                <a:gd name="connsiteX6" fmla="*/ 1260896 w 4318000"/>
                <a:gd name="connsiteY6" fmla="*/ 118251 h 120650"/>
                <a:gd name="connsiteX7" fmla="*/ 4171950 w 4318000"/>
                <a:gd name="connsiteY7" fmla="*/ 120650 h 120650"/>
                <a:gd name="connsiteX8" fmla="*/ 4171950 w 4318000"/>
                <a:gd name="connsiteY8" fmla="*/ 0 h 120650"/>
                <a:gd name="connsiteX9" fmla="*/ 4318000 w 4318000"/>
                <a:gd name="connsiteY9" fmla="*/ 0 h 120650"/>
                <a:gd name="connsiteX0" fmla="*/ 0 w 4318000"/>
                <a:gd name="connsiteY0" fmla="*/ 0 h 120650"/>
                <a:gd name="connsiteX1" fmla="*/ 133350 w 4318000"/>
                <a:gd name="connsiteY1" fmla="*/ 0 h 120650"/>
                <a:gd name="connsiteX2" fmla="*/ 133350 w 4318000"/>
                <a:gd name="connsiteY2" fmla="*/ 120650 h 120650"/>
                <a:gd name="connsiteX3" fmla="*/ 1108496 w 4318000"/>
                <a:gd name="connsiteY3" fmla="*/ 117457 h 120650"/>
                <a:gd name="connsiteX4" fmla="*/ 1106909 w 4318000"/>
                <a:gd name="connsiteY4" fmla="*/ 14270 h 120650"/>
                <a:gd name="connsiteX5" fmla="*/ 1259309 w 4318000"/>
                <a:gd name="connsiteY5" fmla="*/ 16651 h 120650"/>
                <a:gd name="connsiteX6" fmla="*/ 1260896 w 4318000"/>
                <a:gd name="connsiteY6" fmla="*/ 118251 h 120650"/>
                <a:gd name="connsiteX7" fmla="*/ 4171950 w 4318000"/>
                <a:gd name="connsiteY7" fmla="*/ 120650 h 120650"/>
                <a:gd name="connsiteX8" fmla="*/ 4171950 w 4318000"/>
                <a:gd name="connsiteY8" fmla="*/ 0 h 120650"/>
                <a:gd name="connsiteX9" fmla="*/ 4318000 w 4318000"/>
                <a:gd name="connsiteY9" fmla="*/ 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8000" h="120650">
                  <a:moveTo>
                    <a:pt x="0" y="0"/>
                  </a:moveTo>
                  <a:lnTo>
                    <a:pt x="133350" y="0"/>
                  </a:lnTo>
                  <a:lnTo>
                    <a:pt x="133350" y="120650"/>
                  </a:lnTo>
                  <a:lnTo>
                    <a:pt x="1108496" y="117457"/>
                  </a:lnTo>
                  <a:lnTo>
                    <a:pt x="1106909" y="14270"/>
                  </a:lnTo>
                  <a:lnTo>
                    <a:pt x="1259309" y="16651"/>
                  </a:lnTo>
                  <a:cubicBezTo>
                    <a:pt x="1258251" y="52899"/>
                    <a:pt x="1261954" y="82003"/>
                    <a:pt x="1260896" y="118251"/>
                  </a:cubicBezTo>
                  <a:lnTo>
                    <a:pt x="4171950" y="120650"/>
                  </a:lnTo>
                  <a:lnTo>
                    <a:pt x="4171950" y="0"/>
                  </a:lnTo>
                  <a:lnTo>
                    <a:pt x="431800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3D57C15-77D8-489D-AD1E-D128A6E57465}"/>
                </a:ext>
              </a:extLst>
            </p:cNvPr>
            <p:cNvSpPr/>
            <p:nvPr/>
          </p:nvSpPr>
          <p:spPr>
            <a:xfrm>
              <a:off x="6924675" y="3358078"/>
              <a:ext cx="938213" cy="347663"/>
            </a:xfrm>
            <a:custGeom>
              <a:avLst/>
              <a:gdLst>
                <a:gd name="connsiteX0" fmla="*/ 52388 w 938213"/>
                <a:gd name="connsiteY0" fmla="*/ 347663 h 347663"/>
                <a:gd name="connsiteX1" fmla="*/ 0 w 938213"/>
                <a:gd name="connsiteY1" fmla="*/ 152400 h 347663"/>
                <a:gd name="connsiteX2" fmla="*/ 109538 w 938213"/>
                <a:gd name="connsiteY2" fmla="*/ 319088 h 347663"/>
                <a:gd name="connsiteX3" fmla="*/ 95250 w 938213"/>
                <a:gd name="connsiteY3" fmla="*/ 152400 h 347663"/>
                <a:gd name="connsiteX4" fmla="*/ 176213 w 938213"/>
                <a:gd name="connsiteY4" fmla="*/ 252413 h 347663"/>
                <a:gd name="connsiteX5" fmla="*/ 171450 w 938213"/>
                <a:gd name="connsiteY5" fmla="*/ 0 h 347663"/>
                <a:gd name="connsiteX6" fmla="*/ 228600 w 938213"/>
                <a:gd name="connsiteY6" fmla="*/ 271463 h 347663"/>
                <a:gd name="connsiteX7" fmla="*/ 328613 w 938213"/>
                <a:gd name="connsiteY7" fmla="*/ 219075 h 347663"/>
                <a:gd name="connsiteX8" fmla="*/ 328613 w 938213"/>
                <a:gd name="connsiteY8" fmla="*/ 323850 h 347663"/>
                <a:gd name="connsiteX9" fmla="*/ 447675 w 938213"/>
                <a:gd name="connsiteY9" fmla="*/ 171450 h 347663"/>
                <a:gd name="connsiteX10" fmla="*/ 457200 w 938213"/>
                <a:gd name="connsiteY10" fmla="*/ 328613 h 347663"/>
                <a:gd name="connsiteX11" fmla="*/ 571500 w 938213"/>
                <a:gd name="connsiteY11" fmla="*/ 185738 h 347663"/>
                <a:gd name="connsiteX12" fmla="*/ 638175 w 938213"/>
                <a:gd name="connsiteY12" fmla="*/ 309563 h 347663"/>
                <a:gd name="connsiteX13" fmla="*/ 628650 w 938213"/>
                <a:gd name="connsiteY13" fmla="*/ 119063 h 347663"/>
                <a:gd name="connsiteX14" fmla="*/ 685800 w 938213"/>
                <a:gd name="connsiteY14" fmla="*/ 314325 h 347663"/>
                <a:gd name="connsiteX15" fmla="*/ 733425 w 938213"/>
                <a:gd name="connsiteY15" fmla="*/ 161925 h 347663"/>
                <a:gd name="connsiteX16" fmla="*/ 785813 w 938213"/>
                <a:gd name="connsiteY16" fmla="*/ 342900 h 347663"/>
                <a:gd name="connsiteX17" fmla="*/ 876300 w 938213"/>
                <a:gd name="connsiteY17" fmla="*/ 157163 h 347663"/>
                <a:gd name="connsiteX18" fmla="*/ 871538 w 938213"/>
                <a:gd name="connsiteY18" fmla="*/ 338138 h 347663"/>
                <a:gd name="connsiteX19" fmla="*/ 933450 w 938213"/>
                <a:gd name="connsiteY19" fmla="*/ 209550 h 347663"/>
                <a:gd name="connsiteX20" fmla="*/ 938213 w 938213"/>
                <a:gd name="connsiteY20" fmla="*/ 333375 h 3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8213" h="347663">
                  <a:moveTo>
                    <a:pt x="52388" y="347663"/>
                  </a:moveTo>
                  <a:lnTo>
                    <a:pt x="0" y="152400"/>
                  </a:lnTo>
                  <a:lnTo>
                    <a:pt x="109538" y="319088"/>
                  </a:lnTo>
                  <a:lnTo>
                    <a:pt x="95250" y="152400"/>
                  </a:lnTo>
                  <a:cubicBezTo>
                    <a:pt x="122238" y="185738"/>
                    <a:pt x="163513" y="277813"/>
                    <a:pt x="176213" y="252413"/>
                  </a:cubicBezTo>
                  <a:lnTo>
                    <a:pt x="171450" y="0"/>
                  </a:lnTo>
                  <a:lnTo>
                    <a:pt x="228600" y="271463"/>
                  </a:lnTo>
                  <a:lnTo>
                    <a:pt x="328613" y="219075"/>
                  </a:lnTo>
                  <a:lnTo>
                    <a:pt x="328613" y="323850"/>
                  </a:lnTo>
                  <a:lnTo>
                    <a:pt x="447675" y="171450"/>
                  </a:lnTo>
                  <a:lnTo>
                    <a:pt x="457200" y="328613"/>
                  </a:lnTo>
                  <a:lnTo>
                    <a:pt x="571500" y="185738"/>
                  </a:lnTo>
                  <a:lnTo>
                    <a:pt x="638175" y="309563"/>
                  </a:lnTo>
                  <a:lnTo>
                    <a:pt x="628650" y="119063"/>
                  </a:lnTo>
                  <a:lnTo>
                    <a:pt x="685800" y="314325"/>
                  </a:lnTo>
                  <a:lnTo>
                    <a:pt x="733425" y="161925"/>
                  </a:lnTo>
                  <a:lnTo>
                    <a:pt x="785813" y="342900"/>
                  </a:lnTo>
                  <a:lnTo>
                    <a:pt x="876300" y="157163"/>
                  </a:lnTo>
                  <a:lnTo>
                    <a:pt x="871538" y="338138"/>
                  </a:lnTo>
                  <a:lnTo>
                    <a:pt x="933450" y="209550"/>
                  </a:lnTo>
                  <a:lnTo>
                    <a:pt x="938213" y="333375"/>
                  </a:ln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2691C6B-81AB-4073-A814-1CBABF6B8A5E}"/>
                </a:ext>
              </a:extLst>
            </p:cNvPr>
            <p:cNvSpPr/>
            <p:nvPr/>
          </p:nvSpPr>
          <p:spPr>
            <a:xfrm>
              <a:off x="6900860" y="3805753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83F4BC6-9A4C-4A6C-8B13-E5DFAED1BCEE}"/>
                </a:ext>
              </a:extLst>
            </p:cNvPr>
            <p:cNvSpPr/>
            <p:nvPr/>
          </p:nvSpPr>
          <p:spPr>
            <a:xfrm>
              <a:off x="6993018" y="3805753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E76748C-CAC7-4649-A0FA-BEFAC16A8DB3}"/>
                </a:ext>
              </a:extLst>
            </p:cNvPr>
            <p:cNvSpPr/>
            <p:nvPr/>
          </p:nvSpPr>
          <p:spPr>
            <a:xfrm>
              <a:off x="7085176" y="3803237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FFDDD9B-0B16-4D57-8963-343A9B38D1E8}"/>
                </a:ext>
              </a:extLst>
            </p:cNvPr>
            <p:cNvSpPr/>
            <p:nvPr/>
          </p:nvSpPr>
          <p:spPr>
            <a:xfrm>
              <a:off x="7177334" y="3803237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C96F6AA-B7CC-4AE1-A584-B60005B119F6}"/>
                </a:ext>
              </a:extLst>
            </p:cNvPr>
            <p:cNvSpPr/>
            <p:nvPr/>
          </p:nvSpPr>
          <p:spPr>
            <a:xfrm>
              <a:off x="7269492" y="3806584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9A029EE-A42A-4891-B620-46168A0AC3DD}"/>
                </a:ext>
              </a:extLst>
            </p:cNvPr>
            <p:cNvSpPr/>
            <p:nvPr/>
          </p:nvSpPr>
          <p:spPr>
            <a:xfrm>
              <a:off x="7356570" y="3800098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990D4B1-CDAC-429A-A5C3-03C478017D7A}"/>
                </a:ext>
              </a:extLst>
            </p:cNvPr>
            <p:cNvSpPr/>
            <p:nvPr/>
          </p:nvSpPr>
          <p:spPr>
            <a:xfrm>
              <a:off x="7448659" y="3800098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AFD3C67-2F05-4171-A1D5-F769A27FA170}"/>
                </a:ext>
              </a:extLst>
            </p:cNvPr>
            <p:cNvSpPr/>
            <p:nvPr/>
          </p:nvSpPr>
          <p:spPr>
            <a:xfrm>
              <a:off x="7538346" y="3800098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058E6E-A89D-48AB-8969-083C06C54F70}"/>
                </a:ext>
              </a:extLst>
            </p:cNvPr>
            <p:cNvSpPr/>
            <p:nvPr/>
          </p:nvSpPr>
          <p:spPr>
            <a:xfrm>
              <a:off x="7627964" y="3800098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B6D5E4-0C5C-44ED-8C3B-B2B6FE714EC6}"/>
                </a:ext>
              </a:extLst>
            </p:cNvPr>
            <p:cNvSpPr/>
            <p:nvPr/>
          </p:nvSpPr>
          <p:spPr>
            <a:xfrm>
              <a:off x="7720122" y="3800098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1F815BC-2CE7-4414-AEBB-1A15DA9046C4}"/>
                </a:ext>
              </a:extLst>
            </p:cNvPr>
            <p:cNvSpPr/>
            <p:nvPr/>
          </p:nvSpPr>
          <p:spPr>
            <a:xfrm>
              <a:off x="7812280" y="3796959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FEA285D-6161-419E-82F9-3CB38464D030}"/>
                </a:ext>
              </a:extLst>
            </p:cNvPr>
            <p:cNvSpPr/>
            <p:nvPr/>
          </p:nvSpPr>
          <p:spPr>
            <a:xfrm>
              <a:off x="6884902" y="3959587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CC57817-2244-4F31-8D18-40680C979AC3}"/>
                </a:ext>
              </a:extLst>
            </p:cNvPr>
            <p:cNvSpPr/>
            <p:nvPr/>
          </p:nvSpPr>
          <p:spPr>
            <a:xfrm>
              <a:off x="6977060" y="3959587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58D1462-747F-40A9-9947-CB3EBB6D0317}"/>
                </a:ext>
              </a:extLst>
            </p:cNvPr>
            <p:cNvSpPr/>
            <p:nvPr/>
          </p:nvSpPr>
          <p:spPr>
            <a:xfrm>
              <a:off x="7069218" y="3957071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DD20EC1-904E-4A16-8DC2-FD12A77AEAB3}"/>
                </a:ext>
              </a:extLst>
            </p:cNvPr>
            <p:cNvSpPr/>
            <p:nvPr/>
          </p:nvSpPr>
          <p:spPr>
            <a:xfrm>
              <a:off x="7161376" y="3957071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C6760FE-7E2F-49D1-8F4D-FAB438E7A36F}"/>
                </a:ext>
              </a:extLst>
            </p:cNvPr>
            <p:cNvSpPr/>
            <p:nvPr/>
          </p:nvSpPr>
          <p:spPr>
            <a:xfrm>
              <a:off x="7253534" y="3960418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A304DF6-D3A5-49ED-A04A-41E0D1EDC875}"/>
                </a:ext>
              </a:extLst>
            </p:cNvPr>
            <p:cNvSpPr/>
            <p:nvPr/>
          </p:nvSpPr>
          <p:spPr>
            <a:xfrm>
              <a:off x="7340612" y="3953932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1366029-0271-4903-9AEF-F05DB1E957F5}"/>
                </a:ext>
              </a:extLst>
            </p:cNvPr>
            <p:cNvSpPr/>
            <p:nvPr/>
          </p:nvSpPr>
          <p:spPr>
            <a:xfrm>
              <a:off x="7432701" y="3953932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AD185BA-5969-4B34-97B1-7BB7B60DD812}"/>
                </a:ext>
              </a:extLst>
            </p:cNvPr>
            <p:cNvSpPr/>
            <p:nvPr/>
          </p:nvSpPr>
          <p:spPr>
            <a:xfrm>
              <a:off x="7522388" y="3953932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60276A1-7D9F-41B0-A449-3F01394464FC}"/>
                </a:ext>
              </a:extLst>
            </p:cNvPr>
            <p:cNvSpPr/>
            <p:nvPr/>
          </p:nvSpPr>
          <p:spPr>
            <a:xfrm>
              <a:off x="7612006" y="3953932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9CC80B5-F0A9-42FB-8870-BBA8DA6EAFD9}"/>
                </a:ext>
              </a:extLst>
            </p:cNvPr>
            <p:cNvSpPr/>
            <p:nvPr/>
          </p:nvSpPr>
          <p:spPr>
            <a:xfrm>
              <a:off x="7704164" y="3953932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5EE8383-1A3D-41C8-934B-8F53CE053703}"/>
                </a:ext>
              </a:extLst>
            </p:cNvPr>
            <p:cNvSpPr/>
            <p:nvPr/>
          </p:nvSpPr>
          <p:spPr>
            <a:xfrm>
              <a:off x="7796322" y="3950793"/>
              <a:ext cx="76200" cy="120650"/>
            </a:xfrm>
            <a:custGeom>
              <a:avLst/>
              <a:gdLst>
                <a:gd name="connsiteX0" fmla="*/ 61912 w 61912"/>
                <a:gd name="connsiteY0" fmla="*/ 0 h 47625"/>
                <a:gd name="connsiteX1" fmla="*/ 0 w 61912"/>
                <a:gd name="connsiteY1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47625">
                  <a:moveTo>
                    <a:pt x="61912" y="0"/>
                  </a:moveTo>
                  <a:lnTo>
                    <a:pt x="0" y="4762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26869CA-87F5-4C0B-B518-AAF95DACA288}"/>
                </a:ext>
              </a:extLst>
            </p:cNvPr>
            <p:cNvSpPr/>
            <p:nvPr/>
          </p:nvSpPr>
          <p:spPr>
            <a:xfrm>
              <a:off x="7772400" y="4239141"/>
              <a:ext cx="1028700" cy="185737"/>
            </a:xfrm>
            <a:custGeom>
              <a:avLst/>
              <a:gdLst>
                <a:gd name="connsiteX0" fmla="*/ 0 w 1028700"/>
                <a:gd name="connsiteY0" fmla="*/ 0 h 185737"/>
                <a:gd name="connsiteX1" fmla="*/ 1028700 w 1028700"/>
                <a:gd name="connsiteY1" fmla="*/ 185737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8700" h="185737">
                  <a:moveTo>
                    <a:pt x="0" y="0"/>
                  </a:moveTo>
                  <a:lnTo>
                    <a:pt x="1028700" y="18573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796F89D-D379-42F7-9CBC-762E6E88E11E}"/>
                </a:ext>
              </a:extLst>
            </p:cNvPr>
            <p:cNvSpPr/>
            <p:nvPr/>
          </p:nvSpPr>
          <p:spPr>
            <a:xfrm>
              <a:off x="7772399" y="4313449"/>
              <a:ext cx="1000125" cy="180974"/>
            </a:xfrm>
            <a:custGeom>
              <a:avLst/>
              <a:gdLst>
                <a:gd name="connsiteX0" fmla="*/ 0 w 1028700"/>
                <a:gd name="connsiteY0" fmla="*/ 0 h 185737"/>
                <a:gd name="connsiteX1" fmla="*/ 1028700 w 1028700"/>
                <a:gd name="connsiteY1" fmla="*/ 185737 h 185737"/>
                <a:gd name="connsiteX0" fmla="*/ 0 w 1000125"/>
                <a:gd name="connsiteY0" fmla="*/ 0 h 180974"/>
                <a:gd name="connsiteX1" fmla="*/ 1000125 w 1000125"/>
                <a:gd name="connsiteY1" fmla="*/ 180974 h 18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125" h="180974">
                  <a:moveTo>
                    <a:pt x="0" y="0"/>
                  </a:moveTo>
                  <a:lnTo>
                    <a:pt x="1000125" y="180974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CB11BD-C9C9-4564-823F-D478DE899E21}"/>
                </a:ext>
              </a:extLst>
            </p:cNvPr>
            <p:cNvSpPr/>
            <p:nvPr/>
          </p:nvSpPr>
          <p:spPr>
            <a:xfrm>
              <a:off x="7236429" y="3681928"/>
              <a:ext cx="1669446" cy="815975"/>
            </a:xfrm>
            <a:custGeom>
              <a:avLst/>
              <a:gdLst>
                <a:gd name="connsiteX0" fmla="*/ 173012 w 1601762"/>
                <a:gd name="connsiteY0" fmla="*/ 0 h 806450"/>
                <a:gd name="connsiteX1" fmla="*/ 1562 w 1601762"/>
                <a:gd name="connsiteY1" fmla="*/ 120650 h 806450"/>
                <a:gd name="connsiteX2" fmla="*/ 261912 w 1601762"/>
                <a:gd name="connsiteY2" fmla="*/ 190500 h 806450"/>
                <a:gd name="connsiteX3" fmla="*/ 33312 w 1601762"/>
                <a:gd name="connsiteY3" fmla="*/ 279400 h 806450"/>
                <a:gd name="connsiteX4" fmla="*/ 261912 w 1601762"/>
                <a:gd name="connsiteY4" fmla="*/ 342900 h 806450"/>
                <a:gd name="connsiteX5" fmla="*/ 84112 w 1601762"/>
                <a:gd name="connsiteY5" fmla="*/ 482600 h 806450"/>
                <a:gd name="connsiteX6" fmla="*/ 109512 w 1601762"/>
                <a:gd name="connsiteY6" fmla="*/ 704850 h 806450"/>
                <a:gd name="connsiteX7" fmla="*/ 401612 w 1601762"/>
                <a:gd name="connsiteY7" fmla="*/ 641350 h 806450"/>
                <a:gd name="connsiteX8" fmla="*/ 547662 w 1601762"/>
                <a:gd name="connsiteY8" fmla="*/ 603250 h 806450"/>
                <a:gd name="connsiteX9" fmla="*/ 1601762 w 1601762"/>
                <a:gd name="connsiteY9" fmla="*/ 806450 h 806450"/>
                <a:gd name="connsiteX0" fmla="*/ 173012 w 1601762"/>
                <a:gd name="connsiteY0" fmla="*/ 0 h 806450"/>
                <a:gd name="connsiteX1" fmla="*/ 1562 w 1601762"/>
                <a:gd name="connsiteY1" fmla="*/ 120650 h 806450"/>
                <a:gd name="connsiteX2" fmla="*/ 261912 w 1601762"/>
                <a:gd name="connsiteY2" fmla="*/ 190500 h 806450"/>
                <a:gd name="connsiteX3" fmla="*/ 33312 w 1601762"/>
                <a:gd name="connsiteY3" fmla="*/ 279400 h 806450"/>
                <a:gd name="connsiteX4" fmla="*/ 261912 w 1601762"/>
                <a:gd name="connsiteY4" fmla="*/ 342900 h 806450"/>
                <a:gd name="connsiteX5" fmla="*/ 84112 w 1601762"/>
                <a:gd name="connsiteY5" fmla="*/ 482600 h 806450"/>
                <a:gd name="connsiteX6" fmla="*/ 109512 w 1601762"/>
                <a:gd name="connsiteY6" fmla="*/ 704850 h 806450"/>
                <a:gd name="connsiteX7" fmla="*/ 401612 w 1601762"/>
                <a:gd name="connsiteY7" fmla="*/ 641350 h 806450"/>
                <a:gd name="connsiteX8" fmla="*/ 547662 w 1601762"/>
                <a:gd name="connsiteY8" fmla="*/ 603250 h 806450"/>
                <a:gd name="connsiteX9" fmla="*/ 1601762 w 1601762"/>
                <a:gd name="connsiteY9" fmla="*/ 806450 h 806450"/>
                <a:gd name="connsiteX0" fmla="*/ 173012 w 1601762"/>
                <a:gd name="connsiteY0" fmla="*/ 0 h 806450"/>
                <a:gd name="connsiteX1" fmla="*/ 1562 w 1601762"/>
                <a:gd name="connsiteY1" fmla="*/ 120650 h 806450"/>
                <a:gd name="connsiteX2" fmla="*/ 261912 w 1601762"/>
                <a:gd name="connsiteY2" fmla="*/ 190500 h 806450"/>
                <a:gd name="connsiteX3" fmla="*/ 33312 w 1601762"/>
                <a:gd name="connsiteY3" fmla="*/ 279400 h 806450"/>
                <a:gd name="connsiteX4" fmla="*/ 261912 w 1601762"/>
                <a:gd name="connsiteY4" fmla="*/ 342900 h 806450"/>
                <a:gd name="connsiteX5" fmla="*/ 84112 w 1601762"/>
                <a:gd name="connsiteY5" fmla="*/ 482600 h 806450"/>
                <a:gd name="connsiteX6" fmla="*/ 109512 w 1601762"/>
                <a:gd name="connsiteY6" fmla="*/ 704850 h 806450"/>
                <a:gd name="connsiteX7" fmla="*/ 401612 w 1601762"/>
                <a:gd name="connsiteY7" fmla="*/ 641350 h 806450"/>
                <a:gd name="connsiteX8" fmla="*/ 595287 w 1601762"/>
                <a:gd name="connsiteY8" fmla="*/ 603250 h 806450"/>
                <a:gd name="connsiteX9" fmla="*/ 1601762 w 1601762"/>
                <a:gd name="connsiteY9" fmla="*/ 806450 h 806450"/>
                <a:gd name="connsiteX0" fmla="*/ 173012 w 1601762"/>
                <a:gd name="connsiteY0" fmla="*/ 0 h 806450"/>
                <a:gd name="connsiteX1" fmla="*/ 1562 w 1601762"/>
                <a:gd name="connsiteY1" fmla="*/ 120650 h 806450"/>
                <a:gd name="connsiteX2" fmla="*/ 261912 w 1601762"/>
                <a:gd name="connsiteY2" fmla="*/ 190500 h 806450"/>
                <a:gd name="connsiteX3" fmla="*/ 33312 w 1601762"/>
                <a:gd name="connsiteY3" fmla="*/ 279400 h 806450"/>
                <a:gd name="connsiteX4" fmla="*/ 261912 w 1601762"/>
                <a:gd name="connsiteY4" fmla="*/ 342900 h 806450"/>
                <a:gd name="connsiteX5" fmla="*/ 84112 w 1601762"/>
                <a:gd name="connsiteY5" fmla="*/ 482600 h 806450"/>
                <a:gd name="connsiteX6" fmla="*/ 109512 w 1601762"/>
                <a:gd name="connsiteY6" fmla="*/ 704850 h 806450"/>
                <a:gd name="connsiteX7" fmla="*/ 401612 w 1601762"/>
                <a:gd name="connsiteY7" fmla="*/ 641350 h 806450"/>
                <a:gd name="connsiteX8" fmla="*/ 595287 w 1601762"/>
                <a:gd name="connsiteY8" fmla="*/ 603250 h 806450"/>
                <a:gd name="connsiteX9" fmla="*/ 1601762 w 1601762"/>
                <a:gd name="connsiteY9" fmla="*/ 806450 h 806450"/>
                <a:gd name="connsiteX0" fmla="*/ 173012 w 1601762"/>
                <a:gd name="connsiteY0" fmla="*/ 0 h 806450"/>
                <a:gd name="connsiteX1" fmla="*/ 1562 w 1601762"/>
                <a:gd name="connsiteY1" fmla="*/ 120650 h 806450"/>
                <a:gd name="connsiteX2" fmla="*/ 261912 w 1601762"/>
                <a:gd name="connsiteY2" fmla="*/ 190500 h 806450"/>
                <a:gd name="connsiteX3" fmla="*/ 33312 w 1601762"/>
                <a:gd name="connsiteY3" fmla="*/ 279400 h 806450"/>
                <a:gd name="connsiteX4" fmla="*/ 261912 w 1601762"/>
                <a:gd name="connsiteY4" fmla="*/ 342900 h 806450"/>
                <a:gd name="connsiteX5" fmla="*/ 84112 w 1601762"/>
                <a:gd name="connsiteY5" fmla="*/ 482600 h 806450"/>
                <a:gd name="connsiteX6" fmla="*/ 109512 w 1601762"/>
                <a:gd name="connsiteY6" fmla="*/ 704850 h 806450"/>
                <a:gd name="connsiteX7" fmla="*/ 375419 w 1601762"/>
                <a:gd name="connsiteY7" fmla="*/ 636587 h 806450"/>
                <a:gd name="connsiteX8" fmla="*/ 595287 w 1601762"/>
                <a:gd name="connsiteY8" fmla="*/ 603250 h 806450"/>
                <a:gd name="connsiteX9" fmla="*/ 1601762 w 1601762"/>
                <a:gd name="connsiteY9" fmla="*/ 806450 h 806450"/>
                <a:gd name="connsiteX0" fmla="*/ 173012 w 1601762"/>
                <a:gd name="connsiteY0" fmla="*/ 0 h 806450"/>
                <a:gd name="connsiteX1" fmla="*/ 1562 w 1601762"/>
                <a:gd name="connsiteY1" fmla="*/ 120650 h 806450"/>
                <a:gd name="connsiteX2" fmla="*/ 261912 w 1601762"/>
                <a:gd name="connsiteY2" fmla="*/ 190500 h 806450"/>
                <a:gd name="connsiteX3" fmla="*/ 33312 w 1601762"/>
                <a:gd name="connsiteY3" fmla="*/ 279400 h 806450"/>
                <a:gd name="connsiteX4" fmla="*/ 261912 w 1601762"/>
                <a:gd name="connsiteY4" fmla="*/ 342900 h 806450"/>
                <a:gd name="connsiteX5" fmla="*/ 84112 w 1601762"/>
                <a:gd name="connsiteY5" fmla="*/ 482600 h 806450"/>
                <a:gd name="connsiteX6" fmla="*/ 109512 w 1601762"/>
                <a:gd name="connsiteY6" fmla="*/ 704850 h 806450"/>
                <a:gd name="connsiteX7" fmla="*/ 375419 w 1601762"/>
                <a:gd name="connsiteY7" fmla="*/ 636587 h 806450"/>
                <a:gd name="connsiteX8" fmla="*/ 595287 w 1601762"/>
                <a:gd name="connsiteY8" fmla="*/ 603250 h 806450"/>
                <a:gd name="connsiteX9" fmla="*/ 1601762 w 1601762"/>
                <a:gd name="connsiteY9" fmla="*/ 806450 h 806450"/>
                <a:gd name="connsiteX0" fmla="*/ 173012 w 1601762"/>
                <a:gd name="connsiteY0" fmla="*/ 0 h 806450"/>
                <a:gd name="connsiteX1" fmla="*/ 1562 w 1601762"/>
                <a:gd name="connsiteY1" fmla="*/ 120650 h 806450"/>
                <a:gd name="connsiteX2" fmla="*/ 261912 w 1601762"/>
                <a:gd name="connsiteY2" fmla="*/ 190500 h 806450"/>
                <a:gd name="connsiteX3" fmla="*/ 33312 w 1601762"/>
                <a:gd name="connsiteY3" fmla="*/ 279400 h 806450"/>
                <a:gd name="connsiteX4" fmla="*/ 261912 w 1601762"/>
                <a:gd name="connsiteY4" fmla="*/ 342900 h 806450"/>
                <a:gd name="connsiteX5" fmla="*/ 84112 w 1601762"/>
                <a:gd name="connsiteY5" fmla="*/ 482600 h 806450"/>
                <a:gd name="connsiteX6" fmla="*/ 109512 w 1601762"/>
                <a:gd name="connsiteY6" fmla="*/ 704850 h 806450"/>
                <a:gd name="connsiteX7" fmla="*/ 375419 w 1601762"/>
                <a:gd name="connsiteY7" fmla="*/ 636587 h 806450"/>
                <a:gd name="connsiteX8" fmla="*/ 595287 w 1601762"/>
                <a:gd name="connsiteY8" fmla="*/ 603250 h 806450"/>
                <a:gd name="connsiteX9" fmla="*/ 1601762 w 1601762"/>
                <a:gd name="connsiteY9" fmla="*/ 806450 h 806450"/>
                <a:gd name="connsiteX0" fmla="*/ 173012 w 1601762"/>
                <a:gd name="connsiteY0" fmla="*/ 0 h 806450"/>
                <a:gd name="connsiteX1" fmla="*/ 1562 w 1601762"/>
                <a:gd name="connsiteY1" fmla="*/ 120650 h 806450"/>
                <a:gd name="connsiteX2" fmla="*/ 261912 w 1601762"/>
                <a:gd name="connsiteY2" fmla="*/ 190500 h 806450"/>
                <a:gd name="connsiteX3" fmla="*/ 33312 w 1601762"/>
                <a:gd name="connsiteY3" fmla="*/ 279400 h 806450"/>
                <a:gd name="connsiteX4" fmla="*/ 261912 w 1601762"/>
                <a:gd name="connsiteY4" fmla="*/ 342900 h 806450"/>
                <a:gd name="connsiteX5" fmla="*/ 49187 w 1601762"/>
                <a:gd name="connsiteY5" fmla="*/ 482600 h 806450"/>
                <a:gd name="connsiteX6" fmla="*/ 109512 w 1601762"/>
                <a:gd name="connsiteY6" fmla="*/ 704850 h 806450"/>
                <a:gd name="connsiteX7" fmla="*/ 375419 w 1601762"/>
                <a:gd name="connsiteY7" fmla="*/ 636587 h 806450"/>
                <a:gd name="connsiteX8" fmla="*/ 595287 w 1601762"/>
                <a:gd name="connsiteY8" fmla="*/ 603250 h 806450"/>
                <a:gd name="connsiteX9" fmla="*/ 1601762 w 1601762"/>
                <a:gd name="connsiteY9" fmla="*/ 806450 h 806450"/>
                <a:gd name="connsiteX0" fmla="*/ 173012 w 1601762"/>
                <a:gd name="connsiteY0" fmla="*/ 0 h 806450"/>
                <a:gd name="connsiteX1" fmla="*/ 1562 w 1601762"/>
                <a:gd name="connsiteY1" fmla="*/ 120650 h 806450"/>
                <a:gd name="connsiteX2" fmla="*/ 261912 w 1601762"/>
                <a:gd name="connsiteY2" fmla="*/ 190500 h 806450"/>
                <a:gd name="connsiteX3" fmla="*/ 33312 w 1601762"/>
                <a:gd name="connsiteY3" fmla="*/ 279400 h 806450"/>
                <a:gd name="connsiteX4" fmla="*/ 261912 w 1601762"/>
                <a:gd name="connsiteY4" fmla="*/ 342900 h 806450"/>
                <a:gd name="connsiteX5" fmla="*/ 49187 w 1601762"/>
                <a:gd name="connsiteY5" fmla="*/ 482600 h 806450"/>
                <a:gd name="connsiteX6" fmla="*/ 109512 w 1601762"/>
                <a:gd name="connsiteY6" fmla="*/ 704850 h 806450"/>
                <a:gd name="connsiteX7" fmla="*/ 375419 w 1601762"/>
                <a:gd name="connsiteY7" fmla="*/ 636587 h 806450"/>
                <a:gd name="connsiteX8" fmla="*/ 595287 w 1601762"/>
                <a:gd name="connsiteY8" fmla="*/ 603250 h 806450"/>
                <a:gd name="connsiteX9" fmla="*/ 1601762 w 1601762"/>
                <a:gd name="connsiteY9" fmla="*/ 806450 h 806450"/>
                <a:gd name="connsiteX0" fmla="*/ 173012 w 1601762"/>
                <a:gd name="connsiteY0" fmla="*/ 0 h 806450"/>
                <a:gd name="connsiteX1" fmla="*/ 1562 w 1601762"/>
                <a:gd name="connsiteY1" fmla="*/ 120650 h 806450"/>
                <a:gd name="connsiteX2" fmla="*/ 261912 w 1601762"/>
                <a:gd name="connsiteY2" fmla="*/ 190500 h 806450"/>
                <a:gd name="connsiteX3" fmla="*/ 33312 w 1601762"/>
                <a:gd name="connsiteY3" fmla="*/ 279400 h 806450"/>
                <a:gd name="connsiteX4" fmla="*/ 261912 w 1601762"/>
                <a:gd name="connsiteY4" fmla="*/ 342900 h 806450"/>
                <a:gd name="connsiteX5" fmla="*/ 14262 w 1601762"/>
                <a:gd name="connsiteY5" fmla="*/ 527050 h 806450"/>
                <a:gd name="connsiteX6" fmla="*/ 109512 w 1601762"/>
                <a:gd name="connsiteY6" fmla="*/ 704850 h 806450"/>
                <a:gd name="connsiteX7" fmla="*/ 375419 w 1601762"/>
                <a:gd name="connsiteY7" fmla="*/ 636587 h 806450"/>
                <a:gd name="connsiteX8" fmla="*/ 595287 w 1601762"/>
                <a:gd name="connsiteY8" fmla="*/ 603250 h 806450"/>
                <a:gd name="connsiteX9" fmla="*/ 1601762 w 1601762"/>
                <a:gd name="connsiteY9" fmla="*/ 806450 h 806450"/>
                <a:gd name="connsiteX0" fmla="*/ 173012 w 1601762"/>
                <a:gd name="connsiteY0" fmla="*/ 0 h 806450"/>
                <a:gd name="connsiteX1" fmla="*/ 1562 w 1601762"/>
                <a:gd name="connsiteY1" fmla="*/ 120650 h 806450"/>
                <a:gd name="connsiteX2" fmla="*/ 261912 w 1601762"/>
                <a:gd name="connsiteY2" fmla="*/ 190500 h 806450"/>
                <a:gd name="connsiteX3" fmla="*/ 33312 w 1601762"/>
                <a:gd name="connsiteY3" fmla="*/ 279400 h 806450"/>
                <a:gd name="connsiteX4" fmla="*/ 261912 w 1601762"/>
                <a:gd name="connsiteY4" fmla="*/ 342900 h 806450"/>
                <a:gd name="connsiteX5" fmla="*/ 14262 w 1601762"/>
                <a:gd name="connsiteY5" fmla="*/ 527050 h 806450"/>
                <a:gd name="connsiteX6" fmla="*/ 106337 w 1601762"/>
                <a:gd name="connsiteY6" fmla="*/ 730250 h 806450"/>
                <a:gd name="connsiteX7" fmla="*/ 375419 w 1601762"/>
                <a:gd name="connsiteY7" fmla="*/ 636587 h 806450"/>
                <a:gd name="connsiteX8" fmla="*/ 595287 w 1601762"/>
                <a:gd name="connsiteY8" fmla="*/ 603250 h 806450"/>
                <a:gd name="connsiteX9" fmla="*/ 1601762 w 1601762"/>
                <a:gd name="connsiteY9" fmla="*/ 806450 h 806450"/>
                <a:gd name="connsiteX0" fmla="*/ 176976 w 1605726"/>
                <a:gd name="connsiteY0" fmla="*/ 0 h 806450"/>
                <a:gd name="connsiteX1" fmla="*/ 5526 w 1605726"/>
                <a:gd name="connsiteY1" fmla="*/ 120650 h 806450"/>
                <a:gd name="connsiteX2" fmla="*/ 265876 w 1605726"/>
                <a:gd name="connsiteY2" fmla="*/ 190500 h 806450"/>
                <a:gd name="connsiteX3" fmla="*/ 37276 w 1605726"/>
                <a:gd name="connsiteY3" fmla="*/ 279400 h 806450"/>
                <a:gd name="connsiteX4" fmla="*/ 265876 w 1605726"/>
                <a:gd name="connsiteY4" fmla="*/ 342900 h 806450"/>
                <a:gd name="connsiteX5" fmla="*/ 18226 w 1605726"/>
                <a:gd name="connsiteY5" fmla="*/ 527050 h 806450"/>
                <a:gd name="connsiteX6" fmla="*/ 110301 w 1605726"/>
                <a:gd name="connsiteY6" fmla="*/ 730250 h 806450"/>
                <a:gd name="connsiteX7" fmla="*/ 379383 w 1605726"/>
                <a:gd name="connsiteY7" fmla="*/ 636587 h 806450"/>
                <a:gd name="connsiteX8" fmla="*/ 599251 w 1605726"/>
                <a:gd name="connsiteY8" fmla="*/ 603250 h 806450"/>
                <a:gd name="connsiteX9" fmla="*/ 1605726 w 1605726"/>
                <a:gd name="connsiteY9" fmla="*/ 806450 h 806450"/>
                <a:gd name="connsiteX0" fmla="*/ 186721 w 1615471"/>
                <a:gd name="connsiteY0" fmla="*/ 0 h 806450"/>
                <a:gd name="connsiteX1" fmla="*/ 15271 w 1615471"/>
                <a:gd name="connsiteY1" fmla="*/ 120650 h 806450"/>
                <a:gd name="connsiteX2" fmla="*/ 275621 w 1615471"/>
                <a:gd name="connsiteY2" fmla="*/ 190500 h 806450"/>
                <a:gd name="connsiteX3" fmla="*/ 47021 w 1615471"/>
                <a:gd name="connsiteY3" fmla="*/ 279400 h 806450"/>
                <a:gd name="connsiteX4" fmla="*/ 275621 w 1615471"/>
                <a:gd name="connsiteY4" fmla="*/ 342900 h 806450"/>
                <a:gd name="connsiteX5" fmla="*/ 27971 w 1615471"/>
                <a:gd name="connsiteY5" fmla="*/ 527050 h 806450"/>
                <a:gd name="connsiteX6" fmla="*/ 97821 w 1615471"/>
                <a:gd name="connsiteY6" fmla="*/ 746125 h 806450"/>
                <a:gd name="connsiteX7" fmla="*/ 389128 w 1615471"/>
                <a:gd name="connsiteY7" fmla="*/ 636587 h 806450"/>
                <a:gd name="connsiteX8" fmla="*/ 608996 w 1615471"/>
                <a:gd name="connsiteY8" fmla="*/ 603250 h 806450"/>
                <a:gd name="connsiteX9" fmla="*/ 1615471 w 1615471"/>
                <a:gd name="connsiteY9" fmla="*/ 806450 h 806450"/>
                <a:gd name="connsiteX0" fmla="*/ 186721 w 1615471"/>
                <a:gd name="connsiteY0" fmla="*/ 0 h 806450"/>
                <a:gd name="connsiteX1" fmla="*/ 15271 w 1615471"/>
                <a:gd name="connsiteY1" fmla="*/ 120650 h 806450"/>
                <a:gd name="connsiteX2" fmla="*/ 275621 w 1615471"/>
                <a:gd name="connsiteY2" fmla="*/ 190500 h 806450"/>
                <a:gd name="connsiteX3" fmla="*/ 47021 w 1615471"/>
                <a:gd name="connsiteY3" fmla="*/ 279400 h 806450"/>
                <a:gd name="connsiteX4" fmla="*/ 275621 w 1615471"/>
                <a:gd name="connsiteY4" fmla="*/ 342900 h 806450"/>
                <a:gd name="connsiteX5" fmla="*/ 27971 w 1615471"/>
                <a:gd name="connsiteY5" fmla="*/ 527050 h 806450"/>
                <a:gd name="connsiteX6" fmla="*/ 97821 w 1615471"/>
                <a:gd name="connsiteY6" fmla="*/ 746125 h 806450"/>
                <a:gd name="connsiteX7" fmla="*/ 389128 w 1615471"/>
                <a:gd name="connsiteY7" fmla="*/ 636587 h 806450"/>
                <a:gd name="connsiteX8" fmla="*/ 608996 w 1615471"/>
                <a:gd name="connsiteY8" fmla="*/ 603250 h 806450"/>
                <a:gd name="connsiteX9" fmla="*/ 1615471 w 1615471"/>
                <a:gd name="connsiteY9" fmla="*/ 806450 h 806450"/>
                <a:gd name="connsiteX0" fmla="*/ 186721 w 1745646"/>
                <a:gd name="connsiteY0" fmla="*/ 0 h 841375"/>
                <a:gd name="connsiteX1" fmla="*/ 15271 w 1745646"/>
                <a:gd name="connsiteY1" fmla="*/ 120650 h 841375"/>
                <a:gd name="connsiteX2" fmla="*/ 275621 w 1745646"/>
                <a:gd name="connsiteY2" fmla="*/ 190500 h 841375"/>
                <a:gd name="connsiteX3" fmla="*/ 47021 w 1745646"/>
                <a:gd name="connsiteY3" fmla="*/ 279400 h 841375"/>
                <a:gd name="connsiteX4" fmla="*/ 275621 w 1745646"/>
                <a:gd name="connsiteY4" fmla="*/ 342900 h 841375"/>
                <a:gd name="connsiteX5" fmla="*/ 27971 w 1745646"/>
                <a:gd name="connsiteY5" fmla="*/ 527050 h 841375"/>
                <a:gd name="connsiteX6" fmla="*/ 97821 w 1745646"/>
                <a:gd name="connsiteY6" fmla="*/ 746125 h 841375"/>
                <a:gd name="connsiteX7" fmla="*/ 389128 w 1745646"/>
                <a:gd name="connsiteY7" fmla="*/ 636587 h 841375"/>
                <a:gd name="connsiteX8" fmla="*/ 608996 w 1745646"/>
                <a:gd name="connsiteY8" fmla="*/ 603250 h 841375"/>
                <a:gd name="connsiteX9" fmla="*/ 1745646 w 1745646"/>
                <a:gd name="connsiteY9" fmla="*/ 841375 h 841375"/>
                <a:gd name="connsiteX0" fmla="*/ 186721 w 1669446"/>
                <a:gd name="connsiteY0" fmla="*/ 0 h 815975"/>
                <a:gd name="connsiteX1" fmla="*/ 15271 w 1669446"/>
                <a:gd name="connsiteY1" fmla="*/ 120650 h 815975"/>
                <a:gd name="connsiteX2" fmla="*/ 275621 w 1669446"/>
                <a:gd name="connsiteY2" fmla="*/ 190500 h 815975"/>
                <a:gd name="connsiteX3" fmla="*/ 47021 w 1669446"/>
                <a:gd name="connsiteY3" fmla="*/ 279400 h 815975"/>
                <a:gd name="connsiteX4" fmla="*/ 275621 w 1669446"/>
                <a:gd name="connsiteY4" fmla="*/ 342900 h 815975"/>
                <a:gd name="connsiteX5" fmla="*/ 27971 w 1669446"/>
                <a:gd name="connsiteY5" fmla="*/ 527050 h 815975"/>
                <a:gd name="connsiteX6" fmla="*/ 97821 w 1669446"/>
                <a:gd name="connsiteY6" fmla="*/ 746125 h 815975"/>
                <a:gd name="connsiteX7" fmla="*/ 389128 w 1669446"/>
                <a:gd name="connsiteY7" fmla="*/ 636587 h 815975"/>
                <a:gd name="connsiteX8" fmla="*/ 608996 w 1669446"/>
                <a:gd name="connsiteY8" fmla="*/ 603250 h 815975"/>
                <a:gd name="connsiteX9" fmla="*/ 1669446 w 1669446"/>
                <a:gd name="connsiteY9" fmla="*/ 815975 h 81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69446" h="815975">
                  <a:moveTo>
                    <a:pt x="186721" y="0"/>
                  </a:moveTo>
                  <a:cubicBezTo>
                    <a:pt x="93587" y="44450"/>
                    <a:pt x="454" y="88900"/>
                    <a:pt x="15271" y="120650"/>
                  </a:cubicBezTo>
                  <a:cubicBezTo>
                    <a:pt x="30088" y="152400"/>
                    <a:pt x="270329" y="164042"/>
                    <a:pt x="275621" y="190500"/>
                  </a:cubicBezTo>
                  <a:cubicBezTo>
                    <a:pt x="280913" y="216958"/>
                    <a:pt x="47021" y="254000"/>
                    <a:pt x="47021" y="279400"/>
                  </a:cubicBezTo>
                  <a:cubicBezTo>
                    <a:pt x="47021" y="304800"/>
                    <a:pt x="278796" y="301625"/>
                    <a:pt x="275621" y="342900"/>
                  </a:cubicBezTo>
                  <a:cubicBezTo>
                    <a:pt x="272446" y="384175"/>
                    <a:pt x="57604" y="459846"/>
                    <a:pt x="27971" y="527050"/>
                  </a:cubicBezTo>
                  <a:cubicBezTo>
                    <a:pt x="-1662" y="594254"/>
                    <a:pt x="-38572" y="708819"/>
                    <a:pt x="97821" y="746125"/>
                  </a:cubicBezTo>
                  <a:cubicBezTo>
                    <a:pt x="234214" y="783431"/>
                    <a:pt x="307107" y="676274"/>
                    <a:pt x="389128" y="636587"/>
                  </a:cubicBezTo>
                  <a:cubicBezTo>
                    <a:pt x="471149" y="596900"/>
                    <a:pt x="395610" y="573352"/>
                    <a:pt x="608996" y="603250"/>
                  </a:cubicBezTo>
                  <a:cubicBezTo>
                    <a:pt x="822382" y="633148"/>
                    <a:pt x="1290563" y="736600"/>
                    <a:pt x="1669446" y="815975"/>
                  </a:cubicBezTo>
                </a:path>
              </a:pathLst>
            </a:custGeom>
            <a:noFill/>
            <a:ln w="25400">
              <a:solidFill>
                <a:schemeClr val="tx2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F8D9D87-00F3-46F6-B0E5-440A06F17CE5}"/>
                </a:ext>
              </a:extLst>
            </p:cNvPr>
            <p:cNvCxnSpPr/>
            <p:nvPr/>
          </p:nvCxnSpPr>
          <p:spPr>
            <a:xfrm>
              <a:off x="7230079" y="4602678"/>
              <a:ext cx="0" cy="161925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53720D8-ABB6-49F7-99FE-03F6AF4103CC}"/>
                </a:ext>
              </a:extLst>
            </p:cNvPr>
            <p:cNvCxnSpPr/>
            <p:nvPr/>
          </p:nvCxnSpPr>
          <p:spPr>
            <a:xfrm>
              <a:off x="7598588" y="4602678"/>
              <a:ext cx="0" cy="161925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349C2B6-A2D7-4797-AD1A-5C876F0EDC95}"/>
              </a:ext>
            </a:extLst>
          </p:cNvPr>
          <p:cNvSpPr txBox="1"/>
          <p:nvPr/>
        </p:nvSpPr>
        <p:spPr bwMode="auto">
          <a:xfrm>
            <a:off x="648878" y="2549096"/>
            <a:ext cx="1075870" cy="22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71521" eaLnBrk="0" fontAlgn="base" hangingPunct="0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r>
              <a:rPr lang="da-DK" sz="1463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Traditionelt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FFBE5A3-487B-4DAB-AF38-E85CFE4EB3D7}"/>
              </a:ext>
            </a:extLst>
          </p:cNvPr>
          <p:cNvSpPr txBox="1"/>
          <p:nvPr/>
        </p:nvSpPr>
        <p:spPr bwMode="auto">
          <a:xfrm>
            <a:off x="5513168" y="2547709"/>
            <a:ext cx="1398062" cy="22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71521" eaLnBrk="0" fontAlgn="base" hangingPunct="0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r>
              <a:rPr lang="da-DK" sz="1463" dirty="0">
                <a:solidFill>
                  <a:srgbClr val="333333"/>
                </a:solidFill>
                <a:latin typeface="Verdana"/>
                <a:ea typeface="Verdana" pitchFamily="34" charset="0"/>
              </a:rPr>
              <a:t>Grønne veje</a:t>
            </a:r>
            <a:endParaRPr lang="da-DK" sz="1463" dirty="0">
              <a:solidFill>
                <a:srgbClr val="333333"/>
              </a:solidFill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C940B241-3972-4671-BE05-C45E2E9AFFFE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8"/>
            <a:ext cx="4304123" cy="692685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ea typeface="Verdana" pitchFamily="34" charset="0"/>
              </a:rPr>
              <a:t>HVORDAN FUNGERER DET?</a:t>
            </a:r>
            <a:endParaRPr lang="en-GB" sz="894" dirty="0">
              <a:solidFill>
                <a:srgbClr val="009D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2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B32D6B04-C799-496D-9782-55CE37DB1A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436" y="1314767"/>
            <a:ext cx="6599260" cy="4808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02B3AB-57E3-4405-8891-FF92E73DDAB2}"/>
              </a:ext>
            </a:extLst>
          </p:cNvPr>
          <p:cNvSpPr/>
          <p:nvPr/>
        </p:nvSpPr>
        <p:spPr>
          <a:xfrm>
            <a:off x="6452375" y="1314767"/>
            <a:ext cx="1903110" cy="48083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DC1D080-B253-4FD0-BDB0-AD53CCAC40F9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8"/>
            <a:ext cx="4304123" cy="692685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ea typeface="Verdana" pitchFamily="34" charset="0"/>
              </a:rPr>
              <a:t>HVORDAN FUNGERER DET?</a:t>
            </a:r>
            <a:endParaRPr lang="en-GB" sz="894" dirty="0">
              <a:solidFill>
                <a:srgbClr val="009D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B32D6B04-C799-496D-9782-55CE37DB1A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436" y="1314767"/>
            <a:ext cx="6599260" cy="4808348"/>
          </a:xfrm>
          <a:prstGeom prst="rect">
            <a:avLst/>
          </a:prstGeom>
        </p:spPr>
      </p:pic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A73C8F4-01FE-431C-A74A-F5F6B0ABC86A}"/>
              </a:ext>
            </a:extLst>
          </p:cNvPr>
          <p:cNvSpPr/>
          <p:nvPr/>
        </p:nvSpPr>
        <p:spPr>
          <a:xfrm>
            <a:off x="1895528" y="2279666"/>
            <a:ext cx="4245982" cy="856778"/>
          </a:xfrm>
          <a:custGeom>
            <a:avLst/>
            <a:gdLst>
              <a:gd name="connsiteX0" fmla="*/ 0 w 5225143"/>
              <a:gd name="connsiteY0" fmla="*/ 0 h 1054359"/>
              <a:gd name="connsiteX1" fmla="*/ 4245429 w 5225143"/>
              <a:gd name="connsiteY1" fmla="*/ 37323 h 1054359"/>
              <a:gd name="connsiteX2" fmla="*/ 4637314 w 5225143"/>
              <a:gd name="connsiteY2" fmla="*/ 1054359 h 1054359"/>
              <a:gd name="connsiteX3" fmla="*/ 5225143 w 5225143"/>
              <a:gd name="connsiteY3" fmla="*/ 1054359 h 10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3" h="1054359">
                <a:moveTo>
                  <a:pt x="0" y="0"/>
                </a:moveTo>
                <a:lnTo>
                  <a:pt x="4245429" y="37323"/>
                </a:lnTo>
                <a:lnTo>
                  <a:pt x="4637314" y="1054359"/>
                </a:lnTo>
                <a:lnTo>
                  <a:pt x="5225143" y="1054359"/>
                </a:lnTo>
              </a:path>
            </a:pathLst>
          </a:custGeom>
          <a:noFill/>
          <a:ln w="76200">
            <a:solidFill>
              <a:srgbClr val="009DF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9D5C487-356D-46D9-818C-C83209998475}"/>
              </a:ext>
            </a:extLst>
          </p:cNvPr>
          <p:cNvSpPr/>
          <p:nvPr/>
        </p:nvSpPr>
        <p:spPr>
          <a:xfrm>
            <a:off x="1887945" y="2332740"/>
            <a:ext cx="1152481" cy="1614989"/>
          </a:xfrm>
          <a:custGeom>
            <a:avLst/>
            <a:gdLst>
              <a:gd name="connsiteX0" fmla="*/ 0 w 1418254"/>
              <a:gd name="connsiteY0" fmla="*/ 1987420 h 1987420"/>
              <a:gd name="connsiteX1" fmla="*/ 578498 w 1418254"/>
              <a:gd name="connsiteY1" fmla="*/ 1987420 h 1987420"/>
              <a:gd name="connsiteX2" fmla="*/ 1418254 w 1418254"/>
              <a:gd name="connsiteY2" fmla="*/ 0 h 198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8254" h="1987420">
                <a:moveTo>
                  <a:pt x="0" y="1987420"/>
                </a:moveTo>
                <a:lnTo>
                  <a:pt x="578498" y="1987420"/>
                </a:lnTo>
                <a:lnTo>
                  <a:pt x="1418254" y="0"/>
                </a:lnTo>
              </a:path>
            </a:pathLst>
          </a:custGeom>
          <a:noFill/>
          <a:ln w="76200">
            <a:solidFill>
              <a:srgbClr val="009DF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3FF601-3C05-48F2-ACC1-F794CF6291C5}"/>
              </a:ext>
            </a:extLst>
          </p:cNvPr>
          <p:cNvSpPr/>
          <p:nvPr/>
        </p:nvSpPr>
        <p:spPr>
          <a:xfrm>
            <a:off x="2032006" y="5047135"/>
            <a:ext cx="3131411" cy="379105"/>
          </a:xfrm>
          <a:custGeom>
            <a:avLst/>
            <a:gdLst>
              <a:gd name="connsiteX0" fmla="*/ 0 w 3853543"/>
              <a:gd name="connsiteY0" fmla="*/ 0 h 466530"/>
              <a:gd name="connsiteX1" fmla="*/ 1138335 w 3853543"/>
              <a:gd name="connsiteY1" fmla="*/ 27992 h 466530"/>
              <a:gd name="connsiteX2" fmla="*/ 1287625 w 3853543"/>
              <a:gd name="connsiteY2" fmla="*/ 93306 h 466530"/>
              <a:gd name="connsiteX3" fmla="*/ 1296955 w 3853543"/>
              <a:gd name="connsiteY3" fmla="*/ 466530 h 466530"/>
              <a:gd name="connsiteX4" fmla="*/ 1371600 w 3853543"/>
              <a:gd name="connsiteY4" fmla="*/ 457200 h 466530"/>
              <a:gd name="connsiteX5" fmla="*/ 1371600 w 3853543"/>
              <a:gd name="connsiteY5" fmla="*/ 102636 h 466530"/>
              <a:gd name="connsiteX6" fmla="*/ 1455576 w 3853543"/>
              <a:gd name="connsiteY6" fmla="*/ 83975 h 466530"/>
              <a:gd name="connsiteX7" fmla="*/ 3853543 w 3853543"/>
              <a:gd name="connsiteY7" fmla="*/ 83975 h 46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3543" h="466530">
                <a:moveTo>
                  <a:pt x="0" y="0"/>
                </a:moveTo>
                <a:lnTo>
                  <a:pt x="1138335" y="27992"/>
                </a:lnTo>
                <a:lnTo>
                  <a:pt x="1287625" y="93306"/>
                </a:lnTo>
                <a:lnTo>
                  <a:pt x="1296955" y="466530"/>
                </a:lnTo>
                <a:lnTo>
                  <a:pt x="1371600" y="457200"/>
                </a:lnTo>
                <a:lnTo>
                  <a:pt x="1371600" y="102636"/>
                </a:lnTo>
                <a:lnTo>
                  <a:pt x="1455576" y="83975"/>
                </a:lnTo>
                <a:lnTo>
                  <a:pt x="3853543" y="83975"/>
                </a:lnTo>
              </a:path>
            </a:pathLst>
          </a:custGeom>
          <a:noFill/>
          <a:ln w="76200">
            <a:solidFill>
              <a:srgbClr val="009DF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1D71C5-EC84-4779-A995-DDC0C201AD04}"/>
              </a:ext>
            </a:extLst>
          </p:cNvPr>
          <p:cNvSpPr/>
          <p:nvPr/>
        </p:nvSpPr>
        <p:spPr>
          <a:xfrm rot="21203435">
            <a:off x="3671290" y="5263305"/>
            <a:ext cx="37152" cy="379105"/>
          </a:xfrm>
          <a:custGeom>
            <a:avLst/>
            <a:gdLst>
              <a:gd name="connsiteX0" fmla="*/ 0 w 27992"/>
              <a:gd name="connsiteY0" fmla="*/ 0 h 569167"/>
              <a:gd name="connsiteX1" fmla="*/ 27992 w 27992"/>
              <a:gd name="connsiteY1" fmla="*/ 569167 h 569167"/>
              <a:gd name="connsiteX0" fmla="*/ 0 w 8942"/>
              <a:gd name="connsiteY0" fmla="*/ 0 h 576310"/>
              <a:gd name="connsiteX1" fmla="*/ 8942 w 8942"/>
              <a:gd name="connsiteY1" fmla="*/ 576310 h 576310"/>
              <a:gd name="connsiteX0" fmla="*/ 0 w 4675"/>
              <a:gd name="connsiteY0" fmla="*/ 0 h 10000"/>
              <a:gd name="connsiteX1" fmla="*/ 4675 w 4675"/>
              <a:gd name="connsiteY1" fmla="*/ 10000 h 10000"/>
              <a:gd name="connsiteX0" fmla="*/ 0 w 4301"/>
              <a:gd name="connsiteY0" fmla="*/ 0 h 10000"/>
              <a:gd name="connsiteX1" fmla="*/ 4301 w 4301"/>
              <a:gd name="connsiteY1" fmla="*/ 10000 h 10000"/>
              <a:gd name="connsiteX0" fmla="*/ 3242 w 3242"/>
              <a:gd name="connsiteY0" fmla="*/ 0 h 10000"/>
              <a:gd name="connsiteX1" fmla="*/ 0 w 3242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2" h="10000">
                <a:moveTo>
                  <a:pt x="3242" y="0"/>
                </a:moveTo>
                <a:lnTo>
                  <a:pt x="0" y="10000"/>
                </a:lnTo>
              </a:path>
            </a:pathLst>
          </a:custGeom>
          <a:noFill/>
          <a:ln w="38100">
            <a:solidFill>
              <a:srgbClr val="009DF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F06A9E0-DEBE-4067-B14F-5A7A08442FEB}"/>
              </a:ext>
            </a:extLst>
          </p:cNvPr>
          <p:cNvSpPr/>
          <p:nvPr/>
        </p:nvSpPr>
        <p:spPr>
          <a:xfrm rot="21203435">
            <a:off x="4132298" y="5263305"/>
            <a:ext cx="37152" cy="379105"/>
          </a:xfrm>
          <a:custGeom>
            <a:avLst/>
            <a:gdLst>
              <a:gd name="connsiteX0" fmla="*/ 0 w 27992"/>
              <a:gd name="connsiteY0" fmla="*/ 0 h 569167"/>
              <a:gd name="connsiteX1" fmla="*/ 27992 w 27992"/>
              <a:gd name="connsiteY1" fmla="*/ 569167 h 569167"/>
              <a:gd name="connsiteX0" fmla="*/ 0 w 8942"/>
              <a:gd name="connsiteY0" fmla="*/ 0 h 576310"/>
              <a:gd name="connsiteX1" fmla="*/ 8942 w 8942"/>
              <a:gd name="connsiteY1" fmla="*/ 576310 h 576310"/>
              <a:gd name="connsiteX0" fmla="*/ 0 w 4675"/>
              <a:gd name="connsiteY0" fmla="*/ 0 h 10000"/>
              <a:gd name="connsiteX1" fmla="*/ 4675 w 4675"/>
              <a:gd name="connsiteY1" fmla="*/ 10000 h 10000"/>
              <a:gd name="connsiteX0" fmla="*/ 0 w 4301"/>
              <a:gd name="connsiteY0" fmla="*/ 0 h 10000"/>
              <a:gd name="connsiteX1" fmla="*/ 4301 w 4301"/>
              <a:gd name="connsiteY1" fmla="*/ 10000 h 10000"/>
              <a:gd name="connsiteX0" fmla="*/ 3242 w 3242"/>
              <a:gd name="connsiteY0" fmla="*/ 0 h 10000"/>
              <a:gd name="connsiteX1" fmla="*/ 0 w 3242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2" h="10000">
                <a:moveTo>
                  <a:pt x="3242" y="0"/>
                </a:moveTo>
                <a:lnTo>
                  <a:pt x="0" y="10000"/>
                </a:lnTo>
              </a:path>
            </a:pathLst>
          </a:custGeom>
          <a:noFill/>
          <a:ln w="38100">
            <a:solidFill>
              <a:srgbClr val="009DF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E07C1BA-5DEB-4EE4-AD36-9F5851CCEB89}"/>
              </a:ext>
            </a:extLst>
          </p:cNvPr>
          <p:cNvSpPr/>
          <p:nvPr/>
        </p:nvSpPr>
        <p:spPr>
          <a:xfrm rot="21203435">
            <a:off x="4578165" y="5263305"/>
            <a:ext cx="37152" cy="379105"/>
          </a:xfrm>
          <a:custGeom>
            <a:avLst/>
            <a:gdLst>
              <a:gd name="connsiteX0" fmla="*/ 0 w 27992"/>
              <a:gd name="connsiteY0" fmla="*/ 0 h 569167"/>
              <a:gd name="connsiteX1" fmla="*/ 27992 w 27992"/>
              <a:gd name="connsiteY1" fmla="*/ 569167 h 569167"/>
              <a:gd name="connsiteX0" fmla="*/ 0 w 8942"/>
              <a:gd name="connsiteY0" fmla="*/ 0 h 576310"/>
              <a:gd name="connsiteX1" fmla="*/ 8942 w 8942"/>
              <a:gd name="connsiteY1" fmla="*/ 576310 h 576310"/>
              <a:gd name="connsiteX0" fmla="*/ 0 w 4675"/>
              <a:gd name="connsiteY0" fmla="*/ 0 h 10000"/>
              <a:gd name="connsiteX1" fmla="*/ 4675 w 4675"/>
              <a:gd name="connsiteY1" fmla="*/ 10000 h 10000"/>
              <a:gd name="connsiteX0" fmla="*/ 0 w 4301"/>
              <a:gd name="connsiteY0" fmla="*/ 0 h 10000"/>
              <a:gd name="connsiteX1" fmla="*/ 4301 w 4301"/>
              <a:gd name="connsiteY1" fmla="*/ 10000 h 10000"/>
              <a:gd name="connsiteX0" fmla="*/ 3242 w 3242"/>
              <a:gd name="connsiteY0" fmla="*/ 0 h 10000"/>
              <a:gd name="connsiteX1" fmla="*/ 0 w 3242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2" h="10000">
                <a:moveTo>
                  <a:pt x="3242" y="0"/>
                </a:moveTo>
                <a:lnTo>
                  <a:pt x="0" y="10000"/>
                </a:lnTo>
              </a:path>
            </a:pathLst>
          </a:custGeom>
          <a:noFill/>
          <a:ln w="38100">
            <a:solidFill>
              <a:srgbClr val="009DF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074851-21FA-423A-B8B7-324400E11DB8}"/>
              </a:ext>
            </a:extLst>
          </p:cNvPr>
          <p:cNvSpPr/>
          <p:nvPr/>
        </p:nvSpPr>
        <p:spPr>
          <a:xfrm rot="21203435">
            <a:off x="5024032" y="5263305"/>
            <a:ext cx="37152" cy="379105"/>
          </a:xfrm>
          <a:custGeom>
            <a:avLst/>
            <a:gdLst>
              <a:gd name="connsiteX0" fmla="*/ 0 w 27992"/>
              <a:gd name="connsiteY0" fmla="*/ 0 h 569167"/>
              <a:gd name="connsiteX1" fmla="*/ 27992 w 27992"/>
              <a:gd name="connsiteY1" fmla="*/ 569167 h 569167"/>
              <a:gd name="connsiteX0" fmla="*/ 0 w 8942"/>
              <a:gd name="connsiteY0" fmla="*/ 0 h 576310"/>
              <a:gd name="connsiteX1" fmla="*/ 8942 w 8942"/>
              <a:gd name="connsiteY1" fmla="*/ 576310 h 576310"/>
              <a:gd name="connsiteX0" fmla="*/ 0 w 4675"/>
              <a:gd name="connsiteY0" fmla="*/ 0 h 10000"/>
              <a:gd name="connsiteX1" fmla="*/ 4675 w 4675"/>
              <a:gd name="connsiteY1" fmla="*/ 10000 h 10000"/>
              <a:gd name="connsiteX0" fmla="*/ 0 w 4301"/>
              <a:gd name="connsiteY0" fmla="*/ 0 h 10000"/>
              <a:gd name="connsiteX1" fmla="*/ 4301 w 4301"/>
              <a:gd name="connsiteY1" fmla="*/ 10000 h 10000"/>
              <a:gd name="connsiteX0" fmla="*/ 3242 w 3242"/>
              <a:gd name="connsiteY0" fmla="*/ 0 h 10000"/>
              <a:gd name="connsiteX1" fmla="*/ 0 w 3242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42" h="10000">
                <a:moveTo>
                  <a:pt x="3242" y="0"/>
                </a:moveTo>
                <a:lnTo>
                  <a:pt x="0" y="10000"/>
                </a:lnTo>
              </a:path>
            </a:pathLst>
          </a:custGeom>
          <a:noFill/>
          <a:ln w="38100">
            <a:solidFill>
              <a:srgbClr val="009DF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22D3E6-494B-4DB1-A30B-B9FBEF1BB843}"/>
              </a:ext>
            </a:extLst>
          </p:cNvPr>
          <p:cNvSpPr/>
          <p:nvPr/>
        </p:nvSpPr>
        <p:spPr>
          <a:xfrm>
            <a:off x="5251639" y="5077344"/>
            <a:ext cx="642426" cy="781393"/>
          </a:xfrm>
          <a:custGeom>
            <a:avLst/>
            <a:gdLst>
              <a:gd name="connsiteX0" fmla="*/ 0 w 790575"/>
              <a:gd name="connsiteY0" fmla="*/ 6708 h 961589"/>
              <a:gd name="connsiteX1" fmla="*/ 166687 w 790575"/>
              <a:gd name="connsiteY1" fmla="*/ 121008 h 961589"/>
              <a:gd name="connsiteX2" fmla="*/ 166687 w 790575"/>
              <a:gd name="connsiteY2" fmla="*/ 835383 h 961589"/>
              <a:gd name="connsiteX3" fmla="*/ 414337 w 790575"/>
              <a:gd name="connsiteY3" fmla="*/ 961589 h 961589"/>
              <a:gd name="connsiteX4" fmla="*/ 550068 w 790575"/>
              <a:gd name="connsiteY4" fmla="*/ 897295 h 961589"/>
              <a:gd name="connsiteX5" fmla="*/ 790575 w 790575"/>
              <a:gd name="connsiteY5" fmla="*/ 961589 h 96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575" h="961589">
                <a:moveTo>
                  <a:pt x="0" y="6708"/>
                </a:moveTo>
                <a:cubicBezTo>
                  <a:pt x="69453" y="-5199"/>
                  <a:pt x="138906" y="-17105"/>
                  <a:pt x="166687" y="121008"/>
                </a:cubicBezTo>
                <a:lnTo>
                  <a:pt x="166687" y="835383"/>
                </a:lnTo>
                <a:lnTo>
                  <a:pt x="414337" y="961589"/>
                </a:lnTo>
                <a:lnTo>
                  <a:pt x="550068" y="897295"/>
                </a:lnTo>
                <a:lnTo>
                  <a:pt x="790575" y="961589"/>
                </a:lnTo>
              </a:path>
            </a:pathLst>
          </a:custGeom>
          <a:noFill/>
          <a:ln w="38100">
            <a:solidFill>
              <a:srgbClr val="009DF0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3CA62A-8534-4C0A-AD04-AD8E61002AAE}"/>
              </a:ext>
            </a:extLst>
          </p:cNvPr>
          <p:cNvSpPr/>
          <p:nvPr/>
        </p:nvSpPr>
        <p:spPr>
          <a:xfrm>
            <a:off x="6452375" y="1314767"/>
            <a:ext cx="1903110" cy="48083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FC58B53E-78FF-4646-A6A9-A8EA245C57E4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8"/>
            <a:ext cx="4304123" cy="692685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ea typeface="Verdana" pitchFamily="34" charset="0"/>
              </a:rPr>
              <a:t>HVORDAN FUNGERER DET?</a:t>
            </a:r>
            <a:endParaRPr lang="en-GB" sz="894" dirty="0">
              <a:solidFill>
                <a:srgbClr val="009D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077453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B32D6B04-C799-496D-9782-55CE37DB1A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1436" y="1314767"/>
            <a:ext cx="6599260" cy="4808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27FAC1-4A31-4809-891E-D5B74C3F2AD1}"/>
              </a:ext>
            </a:extLst>
          </p:cNvPr>
          <p:cNvSpPr/>
          <p:nvPr/>
        </p:nvSpPr>
        <p:spPr>
          <a:xfrm flipH="1">
            <a:off x="1736760" y="1314767"/>
            <a:ext cx="4715616" cy="480834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1E45144-515E-4559-ABA8-0A87EFED7E37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8"/>
            <a:ext cx="4304123" cy="692685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ea typeface="Verdana" pitchFamily="34" charset="0"/>
              </a:rPr>
              <a:t>HVORDAN FUNGERER DET?</a:t>
            </a:r>
            <a:endParaRPr lang="en-GB" sz="894" dirty="0">
              <a:solidFill>
                <a:srgbClr val="009D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13087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CCB591ED-CD27-47FD-8052-4C9B60C50D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1" b="-3368"/>
          <a:stretch/>
        </p:blipFill>
        <p:spPr>
          <a:xfrm>
            <a:off x="1133998" y="592182"/>
            <a:ext cx="7656216" cy="5821533"/>
          </a:xfrm>
          <a:effectLst>
            <a:softEdge rad="6350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7CE4B86-EE12-41E3-A16C-D6D45BEFC7CA}"/>
              </a:ext>
            </a:extLst>
          </p:cNvPr>
          <p:cNvSpPr txBox="1">
            <a:spLocks/>
          </p:cNvSpPr>
          <p:nvPr/>
        </p:nvSpPr>
        <p:spPr bwMode="auto">
          <a:xfrm>
            <a:off x="648877" y="1080584"/>
            <a:ext cx="4304123" cy="1790486"/>
          </a:xfrm>
          <a:prstGeom prst="roundRect">
            <a:avLst>
              <a:gd name="adj" fmla="val 2243"/>
            </a:avLst>
          </a:prstGeom>
          <a:solidFill>
            <a:srgbClr val="009DF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  <a:defRPr/>
            </a:pPr>
            <a:r>
              <a:rPr lang="en-GB" sz="1950" b="1" dirty="0">
                <a:solidFill>
                  <a:schemeClr val="bg1"/>
                </a:solidFill>
                <a:ea typeface="Verdana" pitchFamily="34" charset="0"/>
              </a:rPr>
              <a:t>4. </a:t>
            </a:r>
            <a:r>
              <a:rPr lang="en-GB" sz="1950" b="1" dirty="0" err="1">
                <a:solidFill>
                  <a:schemeClr val="bg1"/>
                </a:solidFill>
                <a:ea typeface="Verdana" pitchFamily="34" charset="0"/>
              </a:rPr>
              <a:t>Placering</a:t>
            </a:r>
            <a:r>
              <a:rPr lang="en-GB" sz="1950" b="1" dirty="0">
                <a:solidFill>
                  <a:schemeClr val="bg1"/>
                </a:solidFill>
                <a:ea typeface="Verdana" pitchFamily="34" charset="0"/>
              </a:rPr>
              <a:t> </a:t>
            </a:r>
            <a:r>
              <a:rPr lang="en-GB" sz="1950" b="1" dirty="0" err="1">
                <a:solidFill>
                  <a:schemeClr val="bg1"/>
                </a:solidFill>
                <a:ea typeface="Verdana" pitchFamily="34" charset="0"/>
              </a:rPr>
              <a:t>af</a:t>
            </a:r>
            <a:r>
              <a:rPr lang="en-GB" sz="1950" b="1" dirty="0">
                <a:solidFill>
                  <a:schemeClr val="bg1"/>
                </a:solidFill>
                <a:ea typeface="Verdana" pitchFamily="34" charset="0"/>
              </a:rPr>
              <a:t> </a:t>
            </a:r>
            <a:r>
              <a:rPr lang="en-GB" sz="1950" b="1" dirty="0" err="1">
                <a:solidFill>
                  <a:schemeClr val="bg1"/>
                </a:solidFill>
                <a:ea typeface="Verdana" pitchFamily="34" charset="0"/>
              </a:rPr>
              <a:t>vejbede</a:t>
            </a:r>
            <a:endParaRPr lang="en-GB" sz="1950" b="1" dirty="0">
              <a:solidFill>
                <a:schemeClr val="bg1"/>
              </a:solidFill>
              <a:ea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F38E5-42A4-438B-A7DE-2067E5954B4B}"/>
              </a:ext>
            </a:extLst>
          </p:cNvPr>
          <p:cNvSpPr txBox="1">
            <a:spLocks/>
          </p:cNvSpPr>
          <p:nvPr/>
        </p:nvSpPr>
        <p:spPr bwMode="auto">
          <a:xfrm>
            <a:off x="911003" y="1770509"/>
            <a:ext cx="5994487" cy="200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28650" lvl="1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Vejbedets</a:t>
            </a:r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form </a:t>
            </a: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udtryk</a:t>
            </a:r>
            <a:endParaRPr lang="en-GB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8650" lvl="1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Ledninger</a:t>
            </a:r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og</a:t>
            </a:r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trafikale</a:t>
            </a:r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forhold</a:t>
            </a:r>
          </a:p>
          <a:p>
            <a:pPr marL="628650" lvl="1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Placering</a:t>
            </a:r>
            <a:endParaRPr lang="en-GB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8650" lvl="1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Supplerende</a:t>
            </a:r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arealer</a:t>
            </a:r>
            <a:endParaRPr lang="en-GB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2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01CE136-ED1C-4CB0-B00D-781F1738CACB}"/>
              </a:ext>
            </a:extLst>
          </p:cNvPr>
          <p:cNvSpPr/>
          <p:nvPr/>
        </p:nvSpPr>
        <p:spPr>
          <a:xfrm>
            <a:off x="2782556" y="4136572"/>
            <a:ext cx="4485370" cy="615335"/>
          </a:xfrm>
          <a:custGeom>
            <a:avLst/>
            <a:gdLst>
              <a:gd name="connsiteX0" fmla="*/ 381000 w 5519737"/>
              <a:gd name="connsiteY0" fmla="*/ 0 h 757237"/>
              <a:gd name="connsiteX1" fmla="*/ 5143500 w 5519737"/>
              <a:gd name="connsiteY1" fmla="*/ 0 h 757237"/>
              <a:gd name="connsiteX2" fmla="*/ 5519737 w 5519737"/>
              <a:gd name="connsiteY2" fmla="*/ 371475 h 757237"/>
              <a:gd name="connsiteX3" fmla="*/ 5519737 w 5519737"/>
              <a:gd name="connsiteY3" fmla="*/ 757237 h 757237"/>
              <a:gd name="connsiteX4" fmla="*/ 0 w 5519737"/>
              <a:gd name="connsiteY4" fmla="*/ 757237 h 757237"/>
              <a:gd name="connsiteX5" fmla="*/ 0 w 5519737"/>
              <a:gd name="connsiteY5" fmla="*/ 376237 h 757237"/>
              <a:gd name="connsiteX6" fmla="*/ 381000 w 5519737"/>
              <a:gd name="connsiteY6" fmla="*/ 0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737" h="757237">
                <a:moveTo>
                  <a:pt x="381000" y="0"/>
                </a:moveTo>
                <a:lnTo>
                  <a:pt x="5143500" y="0"/>
                </a:lnTo>
                <a:lnTo>
                  <a:pt x="5519737" y="371475"/>
                </a:lnTo>
                <a:lnTo>
                  <a:pt x="5519737" y="757237"/>
                </a:lnTo>
                <a:lnTo>
                  <a:pt x="0" y="757237"/>
                </a:lnTo>
                <a:lnTo>
                  <a:pt x="0" y="376237"/>
                </a:lnTo>
                <a:lnTo>
                  <a:pt x="3810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C4BFE-EF96-44C2-A02C-E4C05478F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609" y="1773269"/>
            <a:ext cx="6299046" cy="3311461"/>
          </a:xfrm>
          <a:noFill/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1D8CD0-BE49-4312-8F5A-C9D7247A4DA2}"/>
              </a:ext>
            </a:extLst>
          </p:cNvPr>
          <p:cNvCxnSpPr>
            <a:cxnSpLocks/>
          </p:cNvCxnSpPr>
          <p:nvPr/>
        </p:nvCxnSpPr>
        <p:spPr>
          <a:xfrm flipV="1">
            <a:off x="4953000" y="4102223"/>
            <a:ext cx="0" cy="64968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F2CE47-CD1C-4529-A95E-0D1D9FE59580}"/>
              </a:ext>
            </a:extLst>
          </p:cNvPr>
          <p:cNvCxnSpPr>
            <a:cxnSpLocks/>
          </p:cNvCxnSpPr>
          <p:nvPr/>
        </p:nvCxnSpPr>
        <p:spPr>
          <a:xfrm flipV="1">
            <a:off x="4953000" y="2427306"/>
            <a:ext cx="0" cy="1651379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5465864-480B-4EF2-B79A-A8D8AE152CA0}"/>
              </a:ext>
            </a:extLst>
          </p:cNvPr>
          <p:cNvSpPr txBox="1"/>
          <p:nvPr/>
        </p:nvSpPr>
        <p:spPr bwMode="auto">
          <a:xfrm>
            <a:off x="4620022" y="4356704"/>
            <a:ext cx="665956" cy="175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71521" eaLnBrk="0" fontAlgn="base" hangingPunct="0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r>
              <a:rPr lang="en-US" sz="1138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1,50 m</a:t>
            </a:r>
            <a:endParaRPr lang="da-DK" sz="1138" dirty="0" err="1">
              <a:solidFill>
                <a:srgbClr val="333333"/>
              </a:solidFill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D42793-5ABB-4808-B871-85BE76531A79}"/>
              </a:ext>
            </a:extLst>
          </p:cNvPr>
          <p:cNvSpPr txBox="1"/>
          <p:nvPr/>
        </p:nvSpPr>
        <p:spPr bwMode="auto">
          <a:xfrm>
            <a:off x="4467311" y="3184639"/>
            <a:ext cx="971379" cy="17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71521" eaLnBrk="0" fontAlgn="base" hangingPunct="0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r>
              <a:rPr lang="en-US" sz="1138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min. 3,50 m</a:t>
            </a:r>
            <a:endParaRPr lang="da-DK" sz="1138" dirty="0" err="1">
              <a:solidFill>
                <a:srgbClr val="333333"/>
              </a:solidFill>
              <a:latin typeface="Verdana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286CB3-CE96-479C-A8A5-A3EB112AD491}"/>
              </a:ext>
            </a:extLst>
          </p:cNvPr>
          <p:cNvCxnSpPr>
            <a:cxnSpLocks/>
          </p:cNvCxnSpPr>
          <p:nvPr/>
        </p:nvCxnSpPr>
        <p:spPr>
          <a:xfrm>
            <a:off x="2782556" y="5482513"/>
            <a:ext cx="448537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909CE1D-DCF8-423A-AB05-98CC25339079}"/>
              </a:ext>
            </a:extLst>
          </p:cNvPr>
          <p:cNvSpPr txBox="1"/>
          <p:nvPr/>
        </p:nvSpPr>
        <p:spPr bwMode="auto">
          <a:xfrm>
            <a:off x="4467311" y="5094858"/>
            <a:ext cx="971379" cy="7818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71521" eaLnBrk="0" fontAlgn="base" hangingPunct="0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r>
              <a:rPr lang="en-US" sz="1138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6,50 m</a:t>
            </a:r>
          </a:p>
          <a:p>
            <a:pPr algn="ctr" defTabSz="371521" eaLnBrk="0" fontAlgn="base" hangingPunct="0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r>
              <a:rPr lang="en-US" sz="1138" dirty="0">
                <a:solidFill>
                  <a:srgbClr val="333333"/>
                </a:solidFill>
                <a:latin typeface="Verdana"/>
                <a:ea typeface="Verdana" pitchFamily="34" charset="0"/>
              </a:rPr>
              <a:t>9,00 m</a:t>
            </a:r>
          </a:p>
          <a:p>
            <a:pPr algn="ctr" defTabSz="371521" eaLnBrk="0" fontAlgn="base" hangingPunct="0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r>
              <a:rPr lang="en-US" sz="1138" dirty="0">
                <a:solidFill>
                  <a:srgbClr val="333333"/>
                </a:solidFill>
                <a:latin typeface="Verdana"/>
                <a:ea typeface="Verdana" pitchFamily="34" charset="0"/>
                <a:cs typeface="Verdana" pitchFamily="34" charset="0"/>
              </a:rPr>
              <a:t>10,</a:t>
            </a:r>
            <a:r>
              <a:rPr lang="en-US" sz="1138" dirty="0">
                <a:solidFill>
                  <a:srgbClr val="333333"/>
                </a:solidFill>
                <a:latin typeface="Verdana"/>
                <a:ea typeface="Verdana" pitchFamily="34" charset="0"/>
              </a:rPr>
              <a:t>00 m</a:t>
            </a:r>
            <a:endParaRPr lang="da-DK" sz="1138" dirty="0" err="1">
              <a:solidFill>
                <a:srgbClr val="333333"/>
              </a:solidFill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62D4A8-B5CF-4F22-ABED-FD055EBB2AE4}"/>
              </a:ext>
            </a:extLst>
          </p:cNvPr>
          <p:cNvSpPr/>
          <p:nvPr/>
        </p:nvSpPr>
        <p:spPr>
          <a:xfrm>
            <a:off x="2726440" y="4531775"/>
            <a:ext cx="50311" cy="22013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965CA80-15C4-497F-B661-88156351E002}"/>
              </a:ext>
            </a:extLst>
          </p:cNvPr>
          <p:cNvSpPr/>
          <p:nvPr/>
        </p:nvSpPr>
        <p:spPr>
          <a:xfrm>
            <a:off x="1830527" y="4588806"/>
            <a:ext cx="1266991" cy="81690"/>
          </a:xfrm>
          <a:custGeom>
            <a:avLst/>
            <a:gdLst>
              <a:gd name="connsiteX0" fmla="*/ 0 w 1014412"/>
              <a:gd name="connsiteY0" fmla="*/ 62680 h 101464"/>
              <a:gd name="connsiteX1" fmla="*/ 257175 w 1014412"/>
              <a:gd name="connsiteY1" fmla="*/ 767 h 101464"/>
              <a:gd name="connsiteX2" fmla="*/ 528637 w 1014412"/>
              <a:gd name="connsiteY2" fmla="*/ 100780 h 101464"/>
              <a:gd name="connsiteX3" fmla="*/ 828675 w 1014412"/>
              <a:gd name="connsiteY3" fmla="*/ 43630 h 101464"/>
              <a:gd name="connsiteX4" fmla="*/ 1014412 w 1014412"/>
              <a:gd name="connsiteY4" fmla="*/ 19817 h 101464"/>
              <a:gd name="connsiteX0" fmla="*/ 0 w 1009650"/>
              <a:gd name="connsiteY0" fmla="*/ 62680 h 101433"/>
              <a:gd name="connsiteX1" fmla="*/ 257175 w 1009650"/>
              <a:gd name="connsiteY1" fmla="*/ 767 h 101433"/>
              <a:gd name="connsiteX2" fmla="*/ 528637 w 1009650"/>
              <a:gd name="connsiteY2" fmla="*/ 100780 h 101433"/>
              <a:gd name="connsiteX3" fmla="*/ 828675 w 1009650"/>
              <a:gd name="connsiteY3" fmla="*/ 43630 h 101433"/>
              <a:gd name="connsiteX4" fmla="*/ 1009650 w 1009650"/>
              <a:gd name="connsiteY4" fmla="*/ 36486 h 101433"/>
              <a:gd name="connsiteX0" fmla="*/ 0 w 1009650"/>
              <a:gd name="connsiteY0" fmla="*/ 62680 h 100785"/>
              <a:gd name="connsiteX1" fmla="*/ 257175 w 1009650"/>
              <a:gd name="connsiteY1" fmla="*/ 767 h 100785"/>
              <a:gd name="connsiteX2" fmla="*/ 528637 w 1009650"/>
              <a:gd name="connsiteY2" fmla="*/ 100780 h 100785"/>
              <a:gd name="connsiteX3" fmla="*/ 781050 w 1009650"/>
              <a:gd name="connsiteY3" fmla="*/ 5530 h 100785"/>
              <a:gd name="connsiteX4" fmla="*/ 1009650 w 1009650"/>
              <a:gd name="connsiteY4" fmla="*/ 36486 h 100785"/>
              <a:gd name="connsiteX0" fmla="*/ 0 w 1009650"/>
              <a:gd name="connsiteY0" fmla="*/ 62601 h 98325"/>
              <a:gd name="connsiteX1" fmla="*/ 257175 w 1009650"/>
              <a:gd name="connsiteY1" fmla="*/ 688 h 98325"/>
              <a:gd name="connsiteX2" fmla="*/ 469106 w 1009650"/>
              <a:gd name="connsiteY2" fmla="*/ 98320 h 98325"/>
              <a:gd name="connsiteX3" fmla="*/ 781050 w 1009650"/>
              <a:gd name="connsiteY3" fmla="*/ 5451 h 98325"/>
              <a:gd name="connsiteX4" fmla="*/ 1009650 w 1009650"/>
              <a:gd name="connsiteY4" fmla="*/ 36407 h 98325"/>
              <a:gd name="connsiteX0" fmla="*/ 0 w 1009650"/>
              <a:gd name="connsiteY0" fmla="*/ 62601 h 98321"/>
              <a:gd name="connsiteX1" fmla="*/ 257175 w 1009650"/>
              <a:gd name="connsiteY1" fmla="*/ 688 h 98321"/>
              <a:gd name="connsiteX2" fmla="*/ 469106 w 1009650"/>
              <a:gd name="connsiteY2" fmla="*/ 98320 h 98321"/>
              <a:gd name="connsiteX3" fmla="*/ 721519 w 1009650"/>
              <a:gd name="connsiteY3" fmla="*/ 3070 h 98321"/>
              <a:gd name="connsiteX4" fmla="*/ 1009650 w 1009650"/>
              <a:gd name="connsiteY4" fmla="*/ 36407 h 98321"/>
              <a:gd name="connsiteX0" fmla="*/ 0 w 1014412"/>
              <a:gd name="connsiteY0" fmla="*/ 62601 h 98321"/>
              <a:gd name="connsiteX1" fmla="*/ 257175 w 1014412"/>
              <a:gd name="connsiteY1" fmla="*/ 688 h 98321"/>
              <a:gd name="connsiteX2" fmla="*/ 469106 w 1014412"/>
              <a:gd name="connsiteY2" fmla="*/ 98320 h 98321"/>
              <a:gd name="connsiteX3" fmla="*/ 721519 w 1014412"/>
              <a:gd name="connsiteY3" fmla="*/ 3070 h 98321"/>
              <a:gd name="connsiteX4" fmla="*/ 1014412 w 1014412"/>
              <a:gd name="connsiteY4" fmla="*/ 45932 h 98321"/>
              <a:gd name="connsiteX0" fmla="*/ 0 w 1014412"/>
              <a:gd name="connsiteY0" fmla="*/ 65819 h 101539"/>
              <a:gd name="connsiteX1" fmla="*/ 257175 w 1014412"/>
              <a:gd name="connsiteY1" fmla="*/ 3906 h 101539"/>
              <a:gd name="connsiteX2" fmla="*/ 469106 w 1014412"/>
              <a:gd name="connsiteY2" fmla="*/ 101538 h 101539"/>
              <a:gd name="connsiteX3" fmla="*/ 721519 w 1014412"/>
              <a:gd name="connsiteY3" fmla="*/ 6288 h 101539"/>
              <a:gd name="connsiteX4" fmla="*/ 831056 w 1014412"/>
              <a:gd name="connsiteY4" fmla="*/ 13432 h 101539"/>
              <a:gd name="connsiteX5" fmla="*/ 1014412 w 1014412"/>
              <a:gd name="connsiteY5" fmla="*/ 49150 h 101539"/>
              <a:gd name="connsiteX0" fmla="*/ 0 w 1014412"/>
              <a:gd name="connsiteY0" fmla="*/ 62601 h 98321"/>
              <a:gd name="connsiteX1" fmla="*/ 257175 w 1014412"/>
              <a:gd name="connsiteY1" fmla="*/ 688 h 98321"/>
              <a:gd name="connsiteX2" fmla="*/ 469106 w 1014412"/>
              <a:gd name="connsiteY2" fmla="*/ 98320 h 98321"/>
              <a:gd name="connsiteX3" fmla="*/ 721519 w 1014412"/>
              <a:gd name="connsiteY3" fmla="*/ 3070 h 98321"/>
              <a:gd name="connsiteX4" fmla="*/ 890587 w 1014412"/>
              <a:gd name="connsiteY4" fmla="*/ 38789 h 98321"/>
              <a:gd name="connsiteX5" fmla="*/ 1014412 w 1014412"/>
              <a:gd name="connsiteY5" fmla="*/ 45932 h 9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412" h="98321">
                <a:moveTo>
                  <a:pt x="0" y="62601"/>
                </a:moveTo>
                <a:cubicBezTo>
                  <a:pt x="84534" y="28469"/>
                  <a:pt x="178991" y="-5265"/>
                  <a:pt x="257175" y="688"/>
                </a:cubicBezTo>
                <a:cubicBezTo>
                  <a:pt x="335359" y="6641"/>
                  <a:pt x="391715" y="97923"/>
                  <a:pt x="469106" y="98320"/>
                </a:cubicBezTo>
                <a:cubicBezTo>
                  <a:pt x="546497" y="98717"/>
                  <a:pt x="651272" y="12992"/>
                  <a:pt x="721519" y="3070"/>
                </a:cubicBezTo>
                <a:cubicBezTo>
                  <a:pt x="791766" y="-6852"/>
                  <a:pt x="841772" y="31645"/>
                  <a:pt x="890587" y="38789"/>
                </a:cubicBezTo>
                <a:cubicBezTo>
                  <a:pt x="939402" y="45933"/>
                  <a:pt x="983853" y="39979"/>
                  <a:pt x="1014412" y="45932"/>
                </a:cubicBezTo>
              </a:path>
            </a:pathLst>
          </a:custGeom>
          <a:noFill/>
          <a:ln w="28575">
            <a:solidFill>
              <a:srgbClr val="009DF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F599C88-9ABB-4216-A446-7733F134A600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8"/>
            <a:ext cx="5045275" cy="692685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ea typeface="Verdana" pitchFamily="34" charset="0"/>
              </a:rPr>
              <a:t>VEJBEDETS FORM OG UDTRYK</a:t>
            </a:r>
            <a:endParaRPr lang="en-GB" sz="894" dirty="0">
              <a:solidFill>
                <a:srgbClr val="009D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5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01CE136-ED1C-4CB0-B00D-781F1738CACB}"/>
              </a:ext>
            </a:extLst>
          </p:cNvPr>
          <p:cNvSpPr/>
          <p:nvPr/>
        </p:nvSpPr>
        <p:spPr>
          <a:xfrm>
            <a:off x="2782556" y="4136572"/>
            <a:ext cx="4485370" cy="615335"/>
          </a:xfrm>
          <a:custGeom>
            <a:avLst/>
            <a:gdLst>
              <a:gd name="connsiteX0" fmla="*/ 381000 w 5519737"/>
              <a:gd name="connsiteY0" fmla="*/ 0 h 757237"/>
              <a:gd name="connsiteX1" fmla="*/ 5143500 w 5519737"/>
              <a:gd name="connsiteY1" fmla="*/ 0 h 757237"/>
              <a:gd name="connsiteX2" fmla="*/ 5519737 w 5519737"/>
              <a:gd name="connsiteY2" fmla="*/ 371475 h 757237"/>
              <a:gd name="connsiteX3" fmla="*/ 5519737 w 5519737"/>
              <a:gd name="connsiteY3" fmla="*/ 757237 h 757237"/>
              <a:gd name="connsiteX4" fmla="*/ 0 w 5519737"/>
              <a:gd name="connsiteY4" fmla="*/ 757237 h 757237"/>
              <a:gd name="connsiteX5" fmla="*/ 0 w 5519737"/>
              <a:gd name="connsiteY5" fmla="*/ 376237 h 757237"/>
              <a:gd name="connsiteX6" fmla="*/ 381000 w 5519737"/>
              <a:gd name="connsiteY6" fmla="*/ 0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737" h="757237">
                <a:moveTo>
                  <a:pt x="381000" y="0"/>
                </a:moveTo>
                <a:lnTo>
                  <a:pt x="5143500" y="0"/>
                </a:lnTo>
                <a:lnTo>
                  <a:pt x="5519737" y="371475"/>
                </a:lnTo>
                <a:lnTo>
                  <a:pt x="5519737" y="757237"/>
                </a:lnTo>
                <a:lnTo>
                  <a:pt x="0" y="757237"/>
                </a:lnTo>
                <a:lnTo>
                  <a:pt x="0" y="376237"/>
                </a:lnTo>
                <a:lnTo>
                  <a:pt x="3810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C4BFE-EF96-44C2-A02C-E4C05478F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609" y="1773269"/>
            <a:ext cx="6299046" cy="3311461"/>
          </a:xfrm>
          <a:noFill/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965CA80-15C4-497F-B661-88156351E002}"/>
              </a:ext>
            </a:extLst>
          </p:cNvPr>
          <p:cNvSpPr/>
          <p:nvPr/>
        </p:nvSpPr>
        <p:spPr>
          <a:xfrm>
            <a:off x="1830527" y="4588806"/>
            <a:ext cx="824317" cy="79896"/>
          </a:xfrm>
          <a:custGeom>
            <a:avLst/>
            <a:gdLst>
              <a:gd name="connsiteX0" fmla="*/ 0 w 1014412"/>
              <a:gd name="connsiteY0" fmla="*/ 62680 h 101464"/>
              <a:gd name="connsiteX1" fmla="*/ 257175 w 1014412"/>
              <a:gd name="connsiteY1" fmla="*/ 767 h 101464"/>
              <a:gd name="connsiteX2" fmla="*/ 528637 w 1014412"/>
              <a:gd name="connsiteY2" fmla="*/ 100780 h 101464"/>
              <a:gd name="connsiteX3" fmla="*/ 828675 w 1014412"/>
              <a:gd name="connsiteY3" fmla="*/ 43630 h 101464"/>
              <a:gd name="connsiteX4" fmla="*/ 1014412 w 1014412"/>
              <a:gd name="connsiteY4" fmla="*/ 19817 h 101464"/>
              <a:gd name="connsiteX0" fmla="*/ 0 w 1009650"/>
              <a:gd name="connsiteY0" fmla="*/ 62680 h 101433"/>
              <a:gd name="connsiteX1" fmla="*/ 257175 w 1009650"/>
              <a:gd name="connsiteY1" fmla="*/ 767 h 101433"/>
              <a:gd name="connsiteX2" fmla="*/ 528637 w 1009650"/>
              <a:gd name="connsiteY2" fmla="*/ 100780 h 101433"/>
              <a:gd name="connsiteX3" fmla="*/ 828675 w 1009650"/>
              <a:gd name="connsiteY3" fmla="*/ 43630 h 101433"/>
              <a:gd name="connsiteX4" fmla="*/ 1009650 w 1009650"/>
              <a:gd name="connsiteY4" fmla="*/ 36486 h 101433"/>
              <a:gd name="connsiteX0" fmla="*/ 0 w 1009650"/>
              <a:gd name="connsiteY0" fmla="*/ 62680 h 100785"/>
              <a:gd name="connsiteX1" fmla="*/ 257175 w 1009650"/>
              <a:gd name="connsiteY1" fmla="*/ 767 h 100785"/>
              <a:gd name="connsiteX2" fmla="*/ 528637 w 1009650"/>
              <a:gd name="connsiteY2" fmla="*/ 100780 h 100785"/>
              <a:gd name="connsiteX3" fmla="*/ 781050 w 1009650"/>
              <a:gd name="connsiteY3" fmla="*/ 5530 h 100785"/>
              <a:gd name="connsiteX4" fmla="*/ 1009650 w 1009650"/>
              <a:gd name="connsiteY4" fmla="*/ 36486 h 100785"/>
              <a:gd name="connsiteX0" fmla="*/ 0 w 1009650"/>
              <a:gd name="connsiteY0" fmla="*/ 62601 h 98325"/>
              <a:gd name="connsiteX1" fmla="*/ 257175 w 1009650"/>
              <a:gd name="connsiteY1" fmla="*/ 688 h 98325"/>
              <a:gd name="connsiteX2" fmla="*/ 469106 w 1009650"/>
              <a:gd name="connsiteY2" fmla="*/ 98320 h 98325"/>
              <a:gd name="connsiteX3" fmla="*/ 781050 w 1009650"/>
              <a:gd name="connsiteY3" fmla="*/ 5451 h 98325"/>
              <a:gd name="connsiteX4" fmla="*/ 1009650 w 1009650"/>
              <a:gd name="connsiteY4" fmla="*/ 36407 h 98325"/>
              <a:gd name="connsiteX0" fmla="*/ 0 w 1009650"/>
              <a:gd name="connsiteY0" fmla="*/ 62601 h 98321"/>
              <a:gd name="connsiteX1" fmla="*/ 257175 w 1009650"/>
              <a:gd name="connsiteY1" fmla="*/ 688 h 98321"/>
              <a:gd name="connsiteX2" fmla="*/ 469106 w 1009650"/>
              <a:gd name="connsiteY2" fmla="*/ 98320 h 98321"/>
              <a:gd name="connsiteX3" fmla="*/ 721519 w 1009650"/>
              <a:gd name="connsiteY3" fmla="*/ 3070 h 98321"/>
              <a:gd name="connsiteX4" fmla="*/ 1009650 w 1009650"/>
              <a:gd name="connsiteY4" fmla="*/ 36407 h 98321"/>
              <a:gd name="connsiteX0" fmla="*/ 0 w 1014412"/>
              <a:gd name="connsiteY0" fmla="*/ 62601 h 98321"/>
              <a:gd name="connsiteX1" fmla="*/ 257175 w 1014412"/>
              <a:gd name="connsiteY1" fmla="*/ 688 h 98321"/>
              <a:gd name="connsiteX2" fmla="*/ 469106 w 1014412"/>
              <a:gd name="connsiteY2" fmla="*/ 98320 h 98321"/>
              <a:gd name="connsiteX3" fmla="*/ 721519 w 1014412"/>
              <a:gd name="connsiteY3" fmla="*/ 3070 h 98321"/>
              <a:gd name="connsiteX4" fmla="*/ 1014412 w 1014412"/>
              <a:gd name="connsiteY4" fmla="*/ 45932 h 98321"/>
              <a:gd name="connsiteX0" fmla="*/ 0 w 1014412"/>
              <a:gd name="connsiteY0" fmla="*/ 65819 h 101539"/>
              <a:gd name="connsiteX1" fmla="*/ 257175 w 1014412"/>
              <a:gd name="connsiteY1" fmla="*/ 3906 h 101539"/>
              <a:gd name="connsiteX2" fmla="*/ 469106 w 1014412"/>
              <a:gd name="connsiteY2" fmla="*/ 101538 h 101539"/>
              <a:gd name="connsiteX3" fmla="*/ 721519 w 1014412"/>
              <a:gd name="connsiteY3" fmla="*/ 6288 h 101539"/>
              <a:gd name="connsiteX4" fmla="*/ 831056 w 1014412"/>
              <a:gd name="connsiteY4" fmla="*/ 13432 h 101539"/>
              <a:gd name="connsiteX5" fmla="*/ 1014412 w 1014412"/>
              <a:gd name="connsiteY5" fmla="*/ 49150 h 101539"/>
              <a:gd name="connsiteX0" fmla="*/ 0 w 1014412"/>
              <a:gd name="connsiteY0" fmla="*/ 62601 h 98321"/>
              <a:gd name="connsiteX1" fmla="*/ 257175 w 1014412"/>
              <a:gd name="connsiteY1" fmla="*/ 688 h 98321"/>
              <a:gd name="connsiteX2" fmla="*/ 469106 w 1014412"/>
              <a:gd name="connsiteY2" fmla="*/ 98320 h 98321"/>
              <a:gd name="connsiteX3" fmla="*/ 721519 w 1014412"/>
              <a:gd name="connsiteY3" fmla="*/ 3070 h 98321"/>
              <a:gd name="connsiteX4" fmla="*/ 890587 w 1014412"/>
              <a:gd name="connsiteY4" fmla="*/ 38789 h 98321"/>
              <a:gd name="connsiteX5" fmla="*/ 1014412 w 1014412"/>
              <a:gd name="connsiteY5" fmla="*/ 45932 h 9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412" h="98321">
                <a:moveTo>
                  <a:pt x="0" y="62601"/>
                </a:moveTo>
                <a:cubicBezTo>
                  <a:pt x="84534" y="28469"/>
                  <a:pt x="178991" y="-5265"/>
                  <a:pt x="257175" y="688"/>
                </a:cubicBezTo>
                <a:cubicBezTo>
                  <a:pt x="335359" y="6641"/>
                  <a:pt x="391715" y="97923"/>
                  <a:pt x="469106" y="98320"/>
                </a:cubicBezTo>
                <a:cubicBezTo>
                  <a:pt x="546497" y="98717"/>
                  <a:pt x="651272" y="12992"/>
                  <a:pt x="721519" y="3070"/>
                </a:cubicBezTo>
                <a:cubicBezTo>
                  <a:pt x="791766" y="-6852"/>
                  <a:pt x="841772" y="31645"/>
                  <a:pt x="890587" y="38789"/>
                </a:cubicBezTo>
                <a:cubicBezTo>
                  <a:pt x="939402" y="45933"/>
                  <a:pt x="983853" y="39979"/>
                  <a:pt x="1014412" y="45932"/>
                </a:cubicBezTo>
              </a:path>
            </a:pathLst>
          </a:custGeom>
          <a:noFill/>
          <a:ln w="28575">
            <a:solidFill>
              <a:srgbClr val="009DF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62D4A8-B5CF-4F22-ABED-FD055EBB2AE4}"/>
              </a:ext>
            </a:extLst>
          </p:cNvPr>
          <p:cNvSpPr/>
          <p:nvPr/>
        </p:nvSpPr>
        <p:spPr>
          <a:xfrm>
            <a:off x="2726440" y="4531775"/>
            <a:ext cx="50311" cy="22013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042210-4D7F-4544-9FEE-4DBF10816591}"/>
              </a:ext>
            </a:extLst>
          </p:cNvPr>
          <p:cNvSpPr/>
          <p:nvPr/>
        </p:nvSpPr>
        <p:spPr>
          <a:xfrm>
            <a:off x="1567829" y="1897679"/>
            <a:ext cx="6650268" cy="351461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AF2A0B-2520-45D3-B5CC-556743B137BB}"/>
              </a:ext>
            </a:extLst>
          </p:cNvPr>
          <p:cNvGrpSpPr/>
          <p:nvPr/>
        </p:nvGrpSpPr>
        <p:grpSpPr>
          <a:xfrm>
            <a:off x="2999045" y="4464694"/>
            <a:ext cx="4037519" cy="0"/>
            <a:chOff x="3690651" y="4786878"/>
            <a:chExt cx="4968607" cy="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7ECEE68-737A-4DE9-8D1B-D9312AD263BD}"/>
                </a:ext>
              </a:extLst>
            </p:cNvPr>
            <p:cNvCxnSpPr/>
            <p:nvPr/>
          </p:nvCxnSpPr>
          <p:spPr>
            <a:xfrm>
              <a:off x="3690651" y="4786878"/>
              <a:ext cx="4968607" cy="0"/>
            </a:xfrm>
            <a:prstGeom prst="line">
              <a:avLst/>
            </a:prstGeom>
            <a:ln w="127000">
              <a:solidFill>
                <a:schemeClr val="bg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14E0400-D489-46CC-8318-AAB127FF4180}"/>
                </a:ext>
              </a:extLst>
            </p:cNvPr>
            <p:cNvCxnSpPr/>
            <p:nvPr/>
          </p:nvCxnSpPr>
          <p:spPr>
            <a:xfrm>
              <a:off x="3690651" y="4786878"/>
              <a:ext cx="4968607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92F214-2D8A-429A-8E4D-D5FD6EDDD159}"/>
              </a:ext>
            </a:extLst>
          </p:cNvPr>
          <p:cNvGrpSpPr/>
          <p:nvPr/>
        </p:nvGrpSpPr>
        <p:grpSpPr>
          <a:xfrm>
            <a:off x="3235350" y="4235947"/>
            <a:ext cx="3642993" cy="137803"/>
            <a:chOff x="3981450" y="4505380"/>
            <a:chExt cx="4483100" cy="16958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4EA55FB-D98D-4196-8085-D19D6953FCCF}"/>
                </a:ext>
              </a:extLst>
            </p:cNvPr>
            <p:cNvCxnSpPr/>
            <p:nvPr/>
          </p:nvCxnSpPr>
          <p:spPr>
            <a:xfrm flipV="1">
              <a:off x="3981450" y="4509916"/>
              <a:ext cx="120650" cy="146050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5D92B5D-56FF-4946-89FC-750CEAEB9ED0}"/>
                </a:ext>
              </a:extLst>
            </p:cNvPr>
            <p:cNvCxnSpPr/>
            <p:nvPr/>
          </p:nvCxnSpPr>
          <p:spPr>
            <a:xfrm flipV="1">
              <a:off x="4851400" y="4515982"/>
              <a:ext cx="120650" cy="146050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6FA8E3E-CAB0-49A2-9345-C3B32A988612}"/>
                </a:ext>
              </a:extLst>
            </p:cNvPr>
            <p:cNvCxnSpPr/>
            <p:nvPr/>
          </p:nvCxnSpPr>
          <p:spPr>
            <a:xfrm flipV="1">
              <a:off x="5724525" y="4515982"/>
              <a:ext cx="120650" cy="146050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899138F-F14C-47FA-84F0-0E9A622254A3}"/>
                </a:ext>
              </a:extLst>
            </p:cNvPr>
            <p:cNvCxnSpPr/>
            <p:nvPr/>
          </p:nvCxnSpPr>
          <p:spPr>
            <a:xfrm flipV="1">
              <a:off x="6597650" y="4505380"/>
              <a:ext cx="120650" cy="146050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158EAC95-2DE4-4805-A1B8-590F95CA4D61}"/>
                </a:ext>
              </a:extLst>
            </p:cNvPr>
            <p:cNvCxnSpPr/>
            <p:nvPr/>
          </p:nvCxnSpPr>
          <p:spPr>
            <a:xfrm flipV="1">
              <a:off x="7470775" y="4528911"/>
              <a:ext cx="120650" cy="146050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A60C0B3-BA53-4E3A-BDD9-0CB41A9995E0}"/>
                </a:ext>
              </a:extLst>
            </p:cNvPr>
            <p:cNvCxnSpPr/>
            <p:nvPr/>
          </p:nvCxnSpPr>
          <p:spPr>
            <a:xfrm flipV="1">
              <a:off x="8343900" y="4515982"/>
              <a:ext cx="120650" cy="146050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F6F8822-96AF-4908-90A9-ACF9A20AAF0D}"/>
              </a:ext>
            </a:extLst>
          </p:cNvPr>
          <p:cNvGrpSpPr/>
          <p:nvPr/>
        </p:nvGrpSpPr>
        <p:grpSpPr>
          <a:xfrm flipV="1">
            <a:off x="3235350" y="4559852"/>
            <a:ext cx="3642993" cy="137803"/>
            <a:chOff x="3981450" y="4505380"/>
            <a:chExt cx="4483100" cy="169581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0037067-ABD4-4EA0-A406-E5C94DC0A505}"/>
                </a:ext>
              </a:extLst>
            </p:cNvPr>
            <p:cNvCxnSpPr/>
            <p:nvPr/>
          </p:nvCxnSpPr>
          <p:spPr>
            <a:xfrm flipV="1">
              <a:off x="3981450" y="4509916"/>
              <a:ext cx="120650" cy="146050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3E8298F-EEBD-41E4-B2A7-4E903CC32781}"/>
                </a:ext>
              </a:extLst>
            </p:cNvPr>
            <p:cNvCxnSpPr/>
            <p:nvPr/>
          </p:nvCxnSpPr>
          <p:spPr>
            <a:xfrm flipV="1">
              <a:off x="4851400" y="4515982"/>
              <a:ext cx="120650" cy="146050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8F9C77A-684E-45F7-80B3-16C00A3C4D19}"/>
                </a:ext>
              </a:extLst>
            </p:cNvPr>
            <p:cNvCxnSpPr/>
            <p:nvPr/>
          </p:nvCxnSpPr>
          <p:spPr>
            <a:xfrm flipV="1">
              <a:off x="5724525" y="4515982"/>
              <a:ext cx="120650" cy="146050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714158A-5C64-4E92-94A0-AC8ED40ABF92}"/>
                </a:ext>
              </a:extLst>
            </p:cNvPr>
            <p:cNvCxnSpPr/>
            <p:nvPr/>
          </p:nvCxnSpPr>
          <p:spPr>
            <a:xfrm flipV="1">
              <a:off x="6597650" y="4505380"/>
              <a:ext cx="120650" cy="146050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393D0F1-B786-4BBB-A776-1260AB3EEA3F}"/>
                </a:ext>
              </a:extLst>
            </p:cNvPr>
            <p:cNvCxnSpPr/>
            <p:nvPr/>
          </p:nvCxnSpPr>
          <p:spPr>
            <a:xfrm flipV="1">
              <a:off x="7470775" y="4528911"/>
              <a:ext cx="120650" cy="146050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82C2074-5D16-4A71-951C-10CF2DF5FD7E}"/>
                </a:ext>
              </a:extLst>
            </p:cNvPr>
            <p:cNvCxnSpPr/>
            <p:nvPr/>
          </p:nvCxnSpPr>
          <p:spPr>
            <a:xfrm flipV="1">
              <a:off x="8343900" y="4515982"/>
              <a:ext cx="120650" cy="146050"/>
            </a:xfrm>
            <a:prstGeom prst="straightConnector1">
              <a:avLst/>
            </a:prstGeom>
            <a:ln w="9525">
              <a:solidFill>
                <a:srgbClr val="009D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3DD6C8FE-8270-4BF5-A3FA-027E7BFD307C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8"/>
            <a:ext cx="5045275" cy="692685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ea typeface="Verdana" pitchFamily="34" charset="0"/>
              </a:rPr>
              <a:t>VEJBEDETS FORM OG UDTRYK</a:t>
            </a:r>
            <a:endParaRPr lang="en-GB" sz="894" dirty="0">
              <a:solidFill>
                <a:srgbClr val="009D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4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01CE136-ED1C-4CB0-B00D-781F1738CACB}"/>
              </a:ext>
            </a:extLst>
          </p:cNvPr>
          <p:cNvSpPr/>
          <p:nvPr/>
        </p:nvSpPr>
        <p:spPr>
          <a:xfrm>
            <a:off x="2782556" y="4136572"/>
            <a:ext cx="4485370" cy="615335"/>
          </a:xfrm>
          <a:custGeom>
            <a:avLst/>
            <a:gdLst>
              <a:gd name="connsiteX0" fmla="*/ 381000 w 5519737"/>
              <a:gd name="connsiteY0" fmla="*/ 0 h 757237"/>
              <a:gd name="connsiteX1" fmla="*/ 5143500 w 5519737"/>
              <a:gd name="connsiteY1" fmla="*/ 0 h 757237"/>
              <a:gd name="connsiteX2" fmla="*/ 5519737 w 5519737"/>
              <a:gd name="connsiteY2" fmla="*/ 371475 h 757237"/>
              <a:gd name="connsiteX3" fmla="*/ 5519737 w 5519737"/>
              <a:gd name="connsiteY3" fmla="*/ 757237 h 757237"/>
              <a:gd name="connsiteX4" fmla="*/ 0 w 5519737"/>
              <a:gd name="connsiteY4" fmla="*/ 757237 h 757237"/>
              <a:gd name="connsiteX5" fmla="*/ 0 w 5519737"/>
              <a:gd name="connsiteY5" fmla="*/ 376237 h 757237"/>
              <a:gd name="connsiteX6" fmla="*/ 381000 w 5519737"/>
              <a:gd name="connsiteY6" fmla="*/ 0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737" h="757237">
                <a:moveTo>
                  <a:pt x="381000" y="0"/>
                </a:moveTo>
                <a:lnTo>
                  <a:pt x="5143500" y="0"/>
                </a:lnTo>
                <a:lnTo>
                  <a:pt x="5519737" y="371475"/>
                </a:lnTo>
                <a:lnTo>
                  <a:pt x="5519737" y="757237"/>
                </a:lnTo>
                <a:lnTo>
                  <a:pt x="0" y="757237"/>
                </a:lnTo>
                <a:lnTo>
                  <a:pt x="0" y="376237"/>
                </a:lnTo>
                <a:lnTo>
                  <a:pt x="3810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C4BFE-EF96-44C2-A02C-E4C05478F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609" y="1773269"/>
            <a:ext cx="6299046" cy="3311461"/>
          </a:xfrm>
          <a:noFill/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965CA80-15C4-497F-B661-88156351E002}"/>
              </a:ext>
            </a:extLst>
          </p:cNvPr>
          <p:cNvSpPr/>
          <p:nvPr/>
        </p:nvSpPr>
        <p:spPr>
          <a:xfrm>
            <a:off x="1830527" y="4588806"/>
            <a:ext cx="824317" cy="79896"/>
          </a:xfrm>
          <a:custGeom>
            <a:avLst/>
            <a:gdLst>
              <a:gd name="connsiteX0" fmla="*/ 0 w 1014412"/>
              <a:gd name="connsiteY0" fmla="*/ 62680 h 101464"/>
              <a:gd name="connsiteX1" fmla="*/ 257175 w 1014412"/>
              <a:gd name="connsiteY1" fmla="*/ 767 h 101464"/>
              <a:gd name="connsiteX2" fmla="*/ 528637 w 1014412"/>
              <a:gd name="connsiteY2" fmla="*/ 100780 h 101464"/>
              <a:gd name="connsiteX3" fmla="*/ 828675 w 1014412"/>
              <a:gd name="connsiteY3" fmla="*/ 43630 h 101464"/>
              <a:gd name="connsiteX4" fmla="*/ 1014412 w 1014412"/>
              <a:gd name="connsiteY4" fmla="*/ 19817 h 101464"/>
              <a:gd name="connsiteX0" fmla="*/ 0 w 1009650"/>
              <a:gd name="connsiteY0" fmla="*/ 62680 h 101433"/>
              <a:gd name="connsiteX1" fmla="*/ 257175 w 1009650"/>
              <a:gd name="connsiteY1" fmla="*/ 767 h 101433"/>
              <a:gd name="connsiteX2" fmla="*/ 528637 w 1009650"/>
              <a:gd name="connsiteY2" fmla="*/ 100780 h 101433"/>
              <a:gd name="connsiteX3" fmla="*/ 828675 w 1009650"/>
              <a:gd name="connsiteY3" fmla="*/ 43630 h 101433"/>
              <a:gd name="connsiteX4" fmla="*/ 1009650 w 1009650"/>
              <a:gd name="connsiteY4" fmla="*/ 36486 h 101433"/>
              <a:gd name="connsiteX0" fmla="*/ 0 w 1009650"/>
              <a:gd name="connsiteY0" fmla="*/ 62680 h 100785"/>
              <a:gd name="connsiteX1" fmla="*/ 257175 w 1009650"/>
              <a:gd name="connsiteY1" fmla="*/ 767 h 100785"/>
              <a:gd name="connsiteX2" fmla="*/ 528637 w 1009650"/>
              <a:gd name="connsiteY2" fmla="*/ 100780 h 100785"/>
              <a:gd name="connsiteX3" fmla="*/ 781050 w 1009650"/>
              <a:gd name="connsiteY3" fmla="*/ 5530 h 100785"/>
              <a:gd name="connsiteX4" fmla="*/ 1009650 w 1009650"/>
              <a:gd name="connsiteY4" fmla="*/ 36486 h 100785"/>
              <a:gd name="connsiteX0" fmla="*/ 0 w 1009650"/>
              <a:gd name="connsiteY0" fmla="*/ 62601 h 98325"/>
              <a:gd name="connsiteX1" fmla="*/ 257175 w 1009650"/>
              <a:gd name="connsiteY1" fmla="*/ 688 h 98325"/>
              <a:gd name="connsiteX2" fmla="*/ 469106 w 1009650"/>
              <a:gd name="connsiteY2" fmla="*/ 98320 h 98325"/>
              <a:gd name="connsiteX3" fmla="*/ 781050 w 1009650"/>
              <a:gd name="connsiteY3" fmla="*/ 5451 h 98325"/>
              <a:gd name="connsiteX4" fmla="*/ 1009650 w 1009650"/>
              <a:gd name="connsiteY4" fmla="*/ 36407 h 98325"/>
              <a:gd name="connsiteX0" fmla="*/ 0 w 1009650"/>
              <a:gd name="connsiteY0" fmla="*/ 62601 h 98321"/>
              <a:gd name="connsiteX1" fmla="*/ 257175 w 1009650"/>
              <a:gd name="connsiteY1" fmla="*/ 688 h 98321"/>
              <a:gd name="connsiteX2" fmla="*/ 469106 w 1009650"/>
              <a:gd name="connsiteY2" fmla="*/ 98320 h 98321"/>
              <a:gd name="connsiteX3" fmla="*/ 721519 w 1009650"/>
              <a:gd name="connsiteY3" fmla="*/ 3070 h 98321"/>
              <a:gd name="connsiteX4" fmla="*/ 1009650 w 1009650"/>
              <a:gd name="connsiteY4" fmla="*/ 36407 h 98321"/>
              <a:gd name="connsiteX0" fmla="*/ 0 w 1014412"/>
              <a:gd name="connsiteY0" fmla="*/ 62601 h 98321"/>
              <a:gd name="connsiteX1" fmla="*/ 257175 w 1014412"/>
              <a:gd name="connsiteY1" fmla="*/ 688 h 98321"/>
              <a:gd name="connsiteX2" fmla="*/ 469106 w 1014412"/>
              <a:gd name="connsiteY2" fmla="*/ 98320 h 98321"/>
              <a:gd name="connsiteX3" fmla="*/ 721519 w 1014412"/>
              <a:gd name="connsiteY3" fmla="*/ 3070 h 98321"/>
              <a:gd name="connsiteX4" fmla="*/ 1014412 w 1014412"/>
              <a:gd name="connsiteY4" fmla="*/ 45932 h 98321"/>
              <a:gd name="connsiteX0" fmla="*/ 0 w 1014412"/>
              <a:gd name="connsiteY0" fmla="*/ 65819 h 101539"/>
              <a:gd name="connsiteX1" fmla="*/ 257175 w 1014412"/>
              <a:gd name="connsiteY1" fmla="*/ 3906 h 101539"/>
              <a:gd name="connsiteX2" fmla="*/ 469106 w 1014412"/>
              <a:gd name="connsiteY2" fmla="*/ 101538 h 101539"/>
              <a:gd name="connsiteX3" fmla="*/ 721519 w 1014412"/>
              <a:gd name="connsiteY3" fmla="*/ 6288 h 101539"/>
              <a:gd name="connsiteX4" fmla="*/ 831056 w 1014412"/>
              <a:gd name="connsiteY4" fmla="*/ 13432 h 101539"/>
              <a:gd name="connsiteX5" fmla="*/ 1014412 w 1014412"/>
              <a:gd name="connsiteY5" fmla="*/ 49150 h 101539"/>
              <a:gd name="connsiteX0" fmla="*/ 0 w 1014412"/>
              <a:gd name="connsiteY0" fmla="*/ 62601 h 98321"/>
              <a:gd name="connsiteX1" fmla="*/ 257175 w 1014412"/>
              <a:gd name="connsiteY1" fmla="*/ 688 h 98321"/>
              <a:gd name="connsiteX2" fmla="*/ 469106 w 1014412"/>
              <a:gd name="connsiteY2" fmla="*/ 98320 h 98321"/>
              <a:gd name="connsiteX3" fmla="*/ 721519 w 1014412"/>
              <a:gd name="connsiteY3" fmla="*/ 3070 h 98321"/>
              <a:gd name="connsiteX4" fmla="*/ 890587 w 1014412"/>
              <a:gd name="connsiteY4" fmla="*/ 38789 h 98321"/>
              <a:gd name="connsiteX5" fmla="*/ 1014412 w 1014412"/>
              <a:gd name="connsiteY5" fmla="*/ 45932 h 9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412" h="98321">
                <a:moveTo>
                  <a:pt x="0" y="62601"/>
                </a:moveTo>
                <a:cubicBezTo>
                  <a:pt x="84534" y="28469"/>
                  <a:pt x="178991" y="-5265"/>
                  <a:pt x="257175" y="688"/>
                </a:cubicBezTo>
                <a:cubicBezTo>
                  <a:pt x="335359" y="6641"/>
                  <a:pt x="391715" y="97923"/>
                  <a:pt x="469106" y="98320"/>
                </a:cubicBezTo>
                <a:cubicBezTo>
                  <a:pt x="546497" y="98717"/>
                  <a:pt x="651272" y="12992"/>
                  <a:pt x="721519" y="3070"/>
                </a:cubicBezTo>
                <a:cubicBezTo>
                  <a:pt x="791766" y="-6852"/>
                  <a:pt x="841772" y="31645"/>
                  <a:pt x="890587" y="38789"/>
                </a:cubicBezTo>
                <a:cubicBezTo>
                  <a:pt x="939402" y="45933"/>
                  <a:pt x="983853" y="39979"/>
                  <a:pt x="1014412" y="45932"/>
                </a:cubicBezTo>
              </a:path>
            </a:pathLst>
          </a:custGeom>
          <a:noFill/>
          <a:ln w="28575">
            <a:solidFill>
              <a:srgbClr val="009DF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62D4A8-B5CF-4F22-ABED-FD055EBB2AE4}"/>
              </a:ext>
            </a:extLst>
          </p:cNvPr>
          <p:cNvSpPr/>
          <p:nvPr/>
        </p:nvSpPr>
        <p:spPr>
          <a:xfrm>
            <a:off x="2726440" y="4531775"/>
            <a:ext cx="50311" cy="22013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398CA-7ABF-45DB-BF9C-2924AA7D9754}"/>
              </a:ext>
            </a:extLst>
          </p:cNvPr>
          <p:cNvSpPr/>
          <p:nvPr/>
        </p:nvSpPr>
        <p:spPr>
          <a:xfrm>
            <a:off x="1567829" y="1897679"/>
            <a:ext cx="6650268" cy="351461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BDE30EB-DF66-4CB7-8BDF-C0E52215DAF0}"/>
              </a:ext>
            </a:extLst>
          </p:cNvPr>
          <p:cNvGrpSpPr/>
          <p:nvPr/>
        </p:nvGrpSpPr>
        <p:grpSpPr>
          <a:xfrm>
            <a:off x="3188909" y="4218808"/>
            <a:ext cx="3692014" cy="450861"/>
            <a:chOff x="3924300" y="2579121"/>
            <a:chExt cx="4543425" cy="55483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D6B002E-46B1-4142-80E8-11923463F5AE}"/>
                </a:ext>
              </a:extLst>
            </p:cNvPr>
            <p:cNvSpPr/>
            <p:nvPr/>
          </p:nvSpPr>
          <p:spPr>
            <a:xfrm>
              <a:off x="3924300" y="2579122"/>
              <a:ext cx="4543425" cy="554832"/>
            </a:xfrm>
            <a:prstGeom prst="rect">
              <a:avLst/>
            </a:prstGeom>
            <a:solidFill>
              <a:schemeClr val="tx2">
                <a:lumMod val="75000"/>
                <a:alpha val="50000"/>
              </a:schemeClr>
            </a:solidFill>
            <a:ln w="38100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C5FF091-D87D-45FB-BD5B-2F93A06B33AE}"/>
                </a:ext>
              </a:extLst>
            </p:cNvPr>
            <p:cNvCxnSpPr>
              <a:stCxn id="34" idx="1"/>
              <a:endCxn id="34" idx="3"/>
            </p:cNvCxnSpPr>
            <p:nvPr/>
          </p:nvCxnSpPr>
          <p:spPr>
            <a:xfrm>
              <a:off x="3924300" y="2856538"/>
              <a:ext cx="4543425" cy="0"/>
            </a:xfrm>
            <a:prstGeom prst="line">
              <a:avLst/>
            </a:prstGeom>
            <a:ln w="38100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02FD875-609B-412D-B0B6-DB430D38C3B5}"/>
                </a:ext>
              </a:extLst>
            </p:cNvPr>
            <p:cNvCxnSpPr>
              <a:cxnSpLocks/>
            </p:cNvCxnSpPr>
            <p:nvPr/>
          </p:nvCxnSpPr>
          <p:spPr>
            <a:xfrm>
              <a:off x="6184106" y="2579121"/>
              <a:ext cx="0" cy="553641"/>
            </a:xfrm>
            <a:prstGeom prst="line">
              <a:avLst/>
            </a:prstGeom>
            <a:ln w="38100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BCD7A1B-EDC9-43C5-AF67-B548B1A7901B}"/>
                </a:ext>
              </a:extLst>
            </p:cNvPr>
            <p:cNvCxnSpPr>
              <a:cxnSpLocks/>
            </p:cNvCxnSpPr>
            <p:nvPr/>
          </p:nvCxnSpPr>
          <p:spPr>
            <a:xfrm>
              <a:off x="7319962" y="2579122"/>
              <a:ext cx="0" cy="553641"/>
            </a:xfrm>
            <a:prstGeom prst="line">
              <a:avLst/>
            </a:prstGeom>
            <a:ln w="38100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1E5532-41BD-405E-A5B2-EDCBD8F25B3C}"/>
                </a:ext>
              </a:extLst>
            </p:cNvPr>
            <p:cNvCxnSpPr>
              <a:cxnSpLocks/>
            </p:cNvCxnSpPr>
            <p:nvPr/>
          </p:nvCxnSpPr>
          <p:spPr>
            <a:xfrm>
              <a:off x="5041106" y="2579122"/>
              <a:ext cx="0" cy="553641"/>
            </a:xfrm>
            <a:prstGeom prst="line">
              <a:avLst/>
            </a:prstGeom>
            <a:ln w="38100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BC922BB-1ADA-4192-B5DB-417957AEC252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8"/>
            <a:ext cx="5045275" cy="692685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ea typeface="Verdana" pitchFamily="34" charset="0"/>
              </a:rPr>
              <a:t>VEJBEDETS FORM OG UDTRYK</a:t>
            </a:r>
            <a:endParaRPr lang="en-GB" sz="894" dirty="0">
              <a:solidFill>
                <a:srgbClr val="009D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7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01CE136-ED1C-4CB0-B00D-781F1738CACB}"/>
              </a:ext>
            </a:extLst>
          </p:cNvPr>
          <p:cNvSpPr/>
          <p:nvPr/>
        </p:nvSpPr>
        <p:spPr>
          <a:xfrm>
            <a:off x="2782556" y="4136572"/>
            <a:ext cx="4485370" cy="615335"/>
          </a:xfrm>
          <a:custGeom>
            <a:avLst/>
            <a:gdLst>
              <a:gd name="connsiteX0" fmla="*/ 381000 w 5519737"/>
              <a:gd name="connsiteY0" fmla="*/ 0 h 757237"/>
              <a:gd name="connsiteX1" fmla="*/ 5143500 w 5519737"/>
              <a:gd name="connsiteY1" fmla="*/ 0 h 757237"/>
              <a:gd name="connsiteX2" fmla="*/ 5519737 w 5519737"/>
              <a:gd name="connsiteY2" fmla="*/ 371475 h 757237"/>
              <a:gd name="connsiteX3" fmla="*/ 5519737 w 5519737"/>
              <a:gd name="connsiteY3" fmla="*/ 757237 h 757237"/>
              <a:gd name="connsiteX4" fmla="*/ 0 w 5519737"/>
              <a:gd name="connsiteY4" fmla="*/ 757237 h 757237"/>
              <a:gd name="connsiteX5" fmla="*/ 0 w 5519737"/>
              <a:gd name="connsiteY5" fmla="*/ 376237 h 757237"/>
              <a:gd name="connsiteX6" fmla="*/ 381000 w 5519737"/>
              <a:gd name="connsiteY6" fmla="*/ 0 h 75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737" h="757237">
                <a:moveTo>
                  <a:pt x="381000" y="0"/>
                </a:moveTo>
                <a:lnTo>
                  <a:pt x="5143500" y="0"/>
                </a:lnTo>
                <a:lnTo>
                  <a:pt x="5519737" y="371475"/>
                </a:lnTo>
                <a:lnTo>
                  <a:pt x="5519737" y="757237"/>
                </a:lnTo>
                <a:lnTo>
                  <a:pt x="0" y="757237"/>
                </a:lnTo>
                <a:lnTo>
                  <a:pt x="0" y="376237"/>
                </a:lnTo>
                <a:lnTo>
                  <a:pt x="3810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C4BFE-EF96-44C2-A02C-E4C05478F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609" y="1773269"/>
            <a:ext cx="6299046" cy="3311461"/>
          </a:xfrm>
          <a:noFill/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965CA80-15C4-497F-B661-88156351E002}"/>
              </a:ext>
            </a:extLst>
          </p:cNvPr>
          <p:cNvSpPr/>
          <p:nvPr/>
        </p:nvSpPr>
        <p:spPr>
          <a:xfrm>
            <a:off x="1830527" y="4588806"/>
            <a:ext cx="824317" cy="79896"/>
          </a:xfrm>
          <a:custGeom>
            <a:avLst/>
            <a:gdLst>
              <a:gd name="connsiteX0" fmla="*/ 0 w 1014412"/>
              <a:gd name="connsiteY0" fmla="*/ 62680 h 101464"/>
              <a:gd name="connsiteX1" fmla="*/ 257175 w 1014412"/>
              <a:gd name="connsiteY1" fmla="*/ 767 h 101464"/>
              <a:gd name="connsiteX2" fmla="*/ 528637 w 1014412"/>
              <a:gd name="connsiteY2" fmla="*/ 100780 h 101464"/>
              <a:gd name="connsiteX3" fmla="*/ 828675 w 1014412"/>
              <a:gd name="connsiteY3" fmla="*/ 43630 h 101464"/>
              <a:gd name="connsiteX4" fmla="*/ 1014412 w 1014412"/>
              <a:gd name="connsiteY4" fmla="*/ 19817 h 101464"/>
              <a:gd name="connsiteX0" fmla="*/ 0 w 1009650"/>
              <a:gd name="connsiteY0" fmla="*/ 62680 h 101433"/>
              <a:gd name="connsiteX1" fmla="*/ 257175 w 1009650"/>
              <a:gd name="connsiteY1" fmla="*/ 767 h 101433"/>
              <a:gd name="connsiteX2" fmla="*/ 528637 w 1009650"/>
              <a:gd name="connsiteY2" fmla="*/ 100780 h 101433"/>
              <a:gd name="connsiteX3" fmla="*/ 828675 w 1009650"/>
              <a:gd name="connsiteY3" fmla="*/ 43630 h 101433"/>
              <a:gd name="connsiteX4" fmla="*/ 1009650 w 1009650"/>
              <a:gd name="connsiteY4" fmla="*/ 36486 h 101433"/>
              <a:gd name="connsiteX0" fmla="*/ 0 w 1009650"/>
              <a:gd name="connsiteY0" fmla="*/ 62680 h 100785"/>
              <a:gd name="connsiteX1" fmla="*/ 257175 w 1009650"/>
              <a:gd name="connsiteY1" fmla="*/ 767 h 100785"/>
              <a:gd name="connsiteX2" fmla="*/ 528637 w 1009650"/>
              <a:gd name="connsiteY2" fmla="*/ 100780 h 100785"/>
              <a:gd name="connsiteX3" fmla="*/ 781050 w 1009650"/>
              <a:gd name="connsiteY3" fmla="*/ 5530 h 100785"/>
              <a:gd name="connsiteX4" fmla="*/ 1009650 w 1009650"/>
              <a:gd name="connsiteY4" fmla="*/ 36486 h 100785"/>
              <a:gd name="connsiteX0" fmla="*/ 0 w 1009650"/>
              <a:gd name="connsiteY0" fmla="*/ 62601 h 98325"/>
              <a:gd name="connsiteX1" fmla="*/ 257175 w 1009650"/>
              <a:gd name="connsiteY1" fmla="*/ 688 h 98325"/>
              <a:gd name="connsiteX2" fmla="*/ 469106 w 1009650"/>
              <a:gd name="connsiteY2" fmla="*/ 98320 h 98325"/>
              <a:gd name="connsiteX3" fmla="*/ 781050 w 1009650"/>
              <a:gd name="connsiteY3" fmla="*/ 5451 h 98325"/>
              <a:gd name="connsiteX4" fmla="*/ 1009650 w 1009650"/>
              <a:gd name="connsiteY4" fmla="*/ 36407 h 98325"/>
              <a:gd name="connsiteX0" fmla="*/ 0 w 1009650"/>
              <a:gd name="connsiteY0" fmla="*/ 62601 h 98321"/>
              <a:gd name="connsiteX1" fmla="*/ 257175 w 1009650"/>
              <a:gd name="connsiteY1" fmla="*/ 688 h 98321"/>
              <a:gd name="connsiteX2" fmla="*/ 469106 w 1009650"/>
              <a:gd name="connsiteY2" fmla="*/ 98320 h 98321"/>
              <a:gd name="connsiteX3" fmla="*/ 721519 w 1009650"/>
              <a:gd name="connsiteY3" fmla="*/ 3070 h 98321"/>
              <a:gd name="connsiteX4" fmla="*/ 1009650 w 1009650"/>
              <a:gd name="connsiteY4" fmla="*/ 36407 h 98321"/>
              <a:gd name="connsiteX0" fmla="*/ 0 w 1014412"/>
              <a:gd name="connsiteY0" fmla="*/ 62601 h 98321"/>
              <a:gd name="connsiteX1" fmla="*/ 257175 w 1014412"/>
              <a:gd name="connsiteY1" fmla="*/ 688 h 98321"/>
              <a:gd name="connsiteX2" fmla="*/ 469106 w 1014412"/>
              <a:gd name="connsiteY2" fmla="*/ 98320 h 98321"/>
              <a:gd name="connsiteX3" fmla="*/ 721519 w 1014412"/>
              <a:gd name="connsiteY3" fmla="*/ 3070 h 98321"/>
              <a:gd name="connsiteX4" fmla="*/ 1014412 w 1014412"/>
              <a:gd name="connsiteY4" fmla="*/ 45932 h 98321"/>
              <a:gd name="connsiteX0" fmla="*/ 0 w 1014412"/>
              <a:gd name="connsiteY0" fmla="*/ 65819 h 101539"/>
              <a:gd name="connsiteX1" fmla="*/ 257175 w 1014412"/>
              <a:gd name="connsiteY1" fmla="*/ 3906 h 101539"/>
              <a:gd name="connsiteX2" fmla="*/ 469106 w 1014412"/>
              <a:gd name="connsiteY2" fmla="*/ 101538 h 101539"/>
              <a:gd name="connsiteX3" fmla="*/ 721519 w 1014412"/>
              <a:gd name="connsiteY3" fmla="*/ 6288 h 101539"/>
              <a:gd name="connsiteX4" fmla="*/ 831056 w 1014412"/>
              <a:gd name="connsiteY4" fmla="*/ 13432 h 101539"/>
              <a:gd name="connsiteX5" fmla="*/ 1014412 w 1014412"/>
              <a:gd name="connsiteY5" fmla="*/ 49150 h 101539"/>
              <a:gd name="connsiteX0" fmla="*/ 0 w 1014412"/>
              <a:gd name="connsiteY0" fmla="*/ 62601 h 98321"/>
              <a:gd name="connsiteX1" fmla="*/ 257175 w 1014412"/>
              <a:gd name="connsiteY1" fmla="*/ 688 h 98321"/>
              <a:gd name="connsiteX2" fmla="*/ 469106 w 1014412"/>
              <a:gd name="connsiteY2" fmla="*/ 98320 h 98321"/>
              <a:gd name="connsiteX3" fmla="*/ 721519 w 1014412"/>
              <a:gd name="connsiteY3" fmla="*/ 3070 h 98321"/>
              <a:gd name="connsiteX4" fmla="*/ 890587 w 1014412"/>
              <a:gd name="connsiteY4" fmla="*/ 38789 h 98321"/>
              <a:gd name="connsiteX5" fmla="*/ 1014412 w 1014412"/>
              <a:gd name="connsiteY5" fmla="*/ 45932 h 9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4412" h="98321">
                <a:moveTo>
                  <a:pt x="0" y="62601"/>
                </a:moveTo>
                <a:cubicBezTo>
                  <a:pt x="84534" y="28469"/>
                  <a:pt x="178991" y="-5265"/>
                  <a:pt x="257175" y="688"/>
                </a:cubicBezTo>
                <a:cubicBezTo>
                  <a:pt x="335359" y="6641"/>
                  <a:pt x="391715" y="97923"/>
                  <a:pt x="469106" y="98320"/>
                </a:cubicBezTo>
                <a:cubicBezTo>
                  <a:pt x="546497" y="98717"/>
                  <a:pt x="651272" y="12992"/>
                  <a:pt x="721519" y="3070"/>
                </a:cubicBezTo>
                <a:cubicBezTo>
                  <a:pt x="791766" y="-6852"/>
                  <a:pt x="841772" y="31645"/>
                  <a:pt x="890587" y="38789"/>
                </a:cubicBezTo>
                <a:cubicBezTo>
                  <a:pt x="939402" y="45933"/>
                  <a:pt x="983853" y="39979"/>
                  <a:pt x="1014412" y="45932"/>
                </a:cubicBezTo>
              </a:path>
            </a:pathLst>
          </a:custGeom>
          <a:noFill/>
          <a:ln w="28575">
            <a:solidFill>
              <a:srgbClr val="009DF0"/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62D4A8-B5CF-4F22-ABED-FD055EBB2AE4}"/>
              </a:ext>
            </a:extLst>
          </p:cNvPr>
          <p:cNvSpPr/>
          <p:nvPr/>
        </p:nvSpPr>
        <p:spPr>
          <a:xfrm>
            <a:off x="2726440" y="4531775"/>
            <a:ext cx="50311" cy="22013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398CA-7ABF-45DB-BF9C-2924AA7D9754}"/>
              </a:ext>
            </a:extLst>
          </p:cNvPr>
          <p:cNvSpPr/>
          <p:nvPr/>
        </p:nvSpPr>
        <p:spPr>
          <a:xfrm>
            <a:off x="1567829" y="1897679"/>
            <a:ext cx="6650268" cy="351461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28F328-8148-4B25-BF82-7E547901FAF7}"/>
              </a:ext>
            </a:extLst>
          </p:cNvPr>
          <p:cNvGrpSpPr/>
          <p:nvPr/>
        </p:nvGrpSpPr>
        <p:grpSpPr>
          <a:xfrm>
            <a:off x="3188909" y="2566265"/>
            <a:ext cx="3692014" cy="450861"/>
            <a:chOff x="3924300" y="2579121"/>
            <a:chExt cx="4543425" cy="55483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99FD2AF-7AC9-41CD-B18C-FC9B50D680C2}"/>
                </a:ext>
              </a:extLst>
            </p:cNvPr>
            <p:cNvSpPr/>
            <p:nvPr/>
          </p:nvSpPr>
          <p:spPr>
            <a:xfrm>
              <a:off x="3924300" y="2579122"/>
              <a:ext cx="4543425" cy="554832"/>
            </a:xfrm>
            <a:prstGeom prst="rect">
              <a:avLst/>
            </a:prstGeom>
            <a:solidFill>
              <a:schemeClr val="tx2">
                <a:lumMod val="75000"/>
                <a:alpha val="50000"/>
              </a:schemeClr>
            </a:solidFill>
            <a:ln w="38100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71512" fontAlgn="base">
                <a:spcBef>
                  <a:spcPct val="0"/>
                </a:spcBef>
                <a:spcAft>
                  <a:spcPts val="975"/>
                </a:spcAft>
                <a:buFont typeface="Arial" panose="020B0604020202020204" pitchFamily="34" charset="0"/>
                <a:buChar char="​"/>
              </a:pPr>
              <a:endParaRPr lang="da-DK" sz="1463" spc="-41">
                <a:solidFill>
                  <a:srgbClr val="FFFFFF"/>
                </a:solidFill>
                <a:latin typeface="Verdana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968D808-E159-4AB2-8F1A-1431970A17DF}"/>
                </a:ext>
              </a:extLst>
            </p:cNvPr>
            <p:cNvCxnSpPr>
              <a:stCxn id="25" idx="1"/>
              <a:endCxn id="25" idx="3"/>
            </p:cNvCxnSpPr>
            <p:nvPr/>
          </p:nvCxnSpPr>
          <p:spPr>
            <a:xfrm>
              <a:off x="3924300" y="2856538"/>
              <a:ext cx="4543425" cy="0"/>
            </a:xfrm>
            <a:prstGeom prst="line">
              <a:avLst/>
            </a:prstGeom>
            <a:ln w="38100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35F05AE-CAB6-4DB6-9B9A-F6D0DACFB80C}"/>
                </a:ext>
              </a:extLst>
            </p:cNvPr>
            <p:cNvCxnSpPr>
              <a:cxnSpLocks/>
            </p:cNvCxnSpPr>
            <p:nvPr/>
          </p:nvCxnSpPr>
          <p:spPr>
            <a:xfrm>
              <a:off x="6184106" y="2579121"/>
              <a:ext cx="0" cy="553641"/>
            </a:xfrm>
            <a:prstGeom prst="line">
              <a:avLst/>
            </a:prstGeom>
            <a:ln w="38100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581644B-8448-4350-93E0-FE521674726F}"/>
                </a:ext>
              </a:extLst>
            </p:cNvPr>
            <p:cNvCxnSpPr>
              <a:cxnSpLocks/>
            </p:cNvCxnSpPr>
            <p:nvPr/>
          </p:nvCxnSpPr>
          <p:spPr>
            <a:xfrm>
              <a:off x="7319962" y="2579122"/>
              <a:ext cx="0" cy="553641"/>
            </a:xfrm>
            <a:prstGeom prst="line">
              <a:avLst/>
            </a:prstGeom>
            <a:ln w="38100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BE8AE8F-CA22-4076-9FF9-E95D45730FA8}"/>
                </a:ext>
              </a:extLst>
            </p:cNvPr>
            <p:cNvCxnSpPr>
              <a:cxnSpLocks/>
            </p:cNvCxnSpPr>
            <p:nvPr/>
          </p:nvCxnSpPr>
          <p:spPr>
            <a:xfrm>
              <a:off x="5041106" y="2579122"/>
              <a:ext cx="0" cy="553641"/>
            </a:xfrm>
            <a:prstGeom prst="line">
              <a:avLst/>
            </a:prstGeom>
            <a:ln w="38100">
              <a:solidFill>
                <a:schemeClr val="accent1">
                  <a:lumMod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2B1F28D-5093-4CD4-8BBC-4E5352F17B60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8"/>
            <a:ext cx="5045275" cy="692685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ea typeface="Verdana" pitchFamily="34" charset="0"/>
              </a:rPr>
              <a:t>VEJBEDETS FORM OG UDTRYK</a:t>
            </a:r>
            <a:endParaRPr lang="en-GB" sz="894" dirty="0">
              <a:solidFill>
                <a:srgbClr val="009D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78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Dagsorden for mødet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3"/>
          </p:nvPr>
        </p:nvSpPr>
        <p:spPr>
          <a:xfrm>
            <a:off x="495299" y="2216471"/>
            <a:ext cx="9016294" cy="38905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Renovering af vandledninger v. Jesper Jensen, HOFOR</a:t>
            </a:r>
          </a:p>
          <a:p>
            <a:pPr>
              <a:buFont typeface="+mj-lt"/>
              <a:buAutoNum type="arabicPeriod"/>
            </a:pP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Grønne veje projekt</a:t>
            </a:r>
          </a:p>
          <a:p>
            <a:pPr lvl="1"/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Overordnet info om projektet, herunder tid og udførelse v. Marlene Halkjer, HOFOR</a:t>
            </a:r>
          </a:p>
          <a:p>
            <a:pPr lvl="1"/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Hydrauliske forhold og regnmængder v. Nikolaj M. Hansen, Rambøll</a:t>
            </a:r>
          </a:p>
          <a:p>
            <a:pPr lvl="1"/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Placering af vejbede og trafikale forhold v. Nichlas Rasmussen, Rambøll</a:t>
            </a:r>
          </a:p>
          <a:p>
            <a:pPr marL="457200" lvl="1" indent="0">
              <a:buNone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20 minutters spørgsmål i plenum</a:t>
            </a:r>
          </a:p>
          <a:p>
            <a:pPr lvl="1"/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Claus Mouritsen og Toke Sloth Illeris fra HOFOR</a:t>
            </a:r>
          </a:p>
          <a:p>
            <a:pPr marL="457200" lvl="1" indent="0">
              <a:buNone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+mj-lt"/>
              <a:buAutoNum type="arabicPeriod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Spørge ”ø’er” </a:t>
            </a:r>
          </a:p>
          <a:p>
            <a:pPr lvl="1"/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Renovering af vandledninger (Jesper)</a:t>
            </a:r>
          </a:p>
          <a:p>
            <a:pPr lvl="1"/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Tegning V01, V03, V05, V07 (Nikolaj)</a:t>
            </a:r>
          </a:p>
          <a:p>
            <a:pPr lvl="1"/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Tegning V02, V04, V06, V08 (Nichlas)</a:t>
            </a:r>
          </a:p>
          <a:p>
            <a:pPr lvl="1"/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Nedsivning og generelle spørgsmål om projektet (Toke, Claus og Marlene) </a:t>
            </a: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VI GEMMER SPØRGSMÅL TIL </a:t>
            </a:r>
            <a:r>
              <a:rPr lang="da-DK" sz="1800" u="sng" dirty="0">
                <a:latin typeface="Verdana" panose="020B0604030504040204" pitchFamily="34" charset="0"/>
                <a:ea typeface="Verdana" panose="020B0604030504040204" pitchFamily="34" charset="0"/>
              </a:rPr>
              <a:t>EFTER</a:t>
            </a: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 PRÆSENTATIONEN</a:t>
            </a:r>
          </a:p>
          <a:p>
            <a:pPr>
              <a:buFont typeface="Arial" panose="020B0604020202020204" pitchFamily="34" charset="0"/>
              <a:buChar char="•"/>
            </a:pP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a-DK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C4BFE-EF96-44C2-A02C-E4C05478F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2465" y="1"/>
            <a:ext cx="6743334" cy="6858000"/>
          </a:xfrm>
          <a:noFill/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A834A3F-F404-4749-BABA-CC0B0413B610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8"/>
            <a:ext cx="5045275" cy="692685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ea typeface="Verdana" pitchFamily="34" charset="0"/>
              </a:rPr>
              <a:t>VEJBEDETS FORM OG UDTRYK</a:t>
            </a:r>
            <a:endParaRPr lang="en-GB" sz="894" dirty="0">
              <a:solidFill>
                <a:srgbClr val="009D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2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7" name="Billede 4">
            <a:extLst>
              <a:ext uri="{FF2B5EF4-FFF2-40B4-BE49-F238E27FC236}">
                <a16:creationId xmlns:a16="http://schemas.microsoft.com/office/drawing/2014/main" id="{84297FBE-315B-4E77-974B-F87325EB31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043" y="1617247"/>
            <a:ext cx="5937915" cy="4186032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01F32ED-C4FB-48E1-9AD5-F36F3C7ABC3C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8"/>
            <a:ext cx="5045275" cy="692685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ea typeface="Verdana" pitchFamily="34" charset="0"/>
              </a:rPr>
              <a:t>VEJBEDETS FORM OG UDTRYK</a:t>
            </a:r>
            <a:endParaRPr lang="en-GB" sz="894" dirty="0">
              <a:solidFill>
                <a:srgbClr val="009D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7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C4BFE-EF96-44C2-A02C-E4C05478F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72" t="-23" r="-4920"/>
          <a:stretch/>
        </p:blipFill>
        <p:spPr>
          <a:xfrm>
            <a:off x="-621437" y="532659"/>
            <a:ext cx="11017188" cy="5779363"/>
          </a:xfrm>
          <a:effectLst>
            <a:softEdge rad="3175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D5501A6-68EB-4C30-B76D-2E22CA63AF1C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7"/>
            <a:ext cx="5409260" cy="1059717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HENSYN OG TRAFIKALE FORHOLD</a:t>
            </a:r>
          </a:p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INDKØRSLER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0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C4BFE-EF96-44C2-A02C-E4C05478F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10" t="-75" r="-6801"/>
          <a:stretch/>
        </p:blipFill>
        <p:spPr>
          <a:xfrm>
            <a:off x="-674703" y="532660"/>
            <a:ext cx="11256886" cy="5779363"/>
          </a:xfrm>
          <a:effectLst>
            <a:softEdge rad="3175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9B07820-C58E-400F-B751-51A4C11ECD54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7"/>
            <a:ext cx="5409260" cy="1059717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HENSYN OG TRAFIKALE FORHOLD</a:t>
            </a:r>
          </a:p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LEDNINGER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7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C4BFE-EF96-44C2-A02C-E4C05478F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48" t="-38" r="-6669"/>
          <a:stretch/>
        </p:blipFill>
        <p:spPr>
          <a:xfrm>
            <a:off x="-861135" y="532660"/>
            <a:ext cx="11434440" cy="5788241"/>
          </a:xfrm>
          <a:effectLst>
            <a:softEdge rad="3175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B43CA24-110E-49EC-AF63-E3D2A77E644E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7"/>
            <a:ext cx="5409260" cy="1059717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HENSYN OG TRAFIKALE FORHOLD</a:t>
            </a:r>
          </a:p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UMIDDELBAR PLACERING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7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C4BFE-EF96-44C2-A02C-E4C05478F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12" t="-75" r="-6621"/>
          <a:stretch/>
        </p:blipFill>
        <p:spPr>
          <a:xfrm>
            <a:off x="-843381" y="532660"/>
            <a:ext cx="11407807" cy="5788241"/>
          </a:xfrm>
          <a:effectLst>
            <a:softEdge rad="3175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8C892BB-612B-4875-9B2C-4D498ED66ED7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7"/>
            <a:ext cx="5409260" cy="1059717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HENSYN OG TRAFIKALE FORHOLD</a:t>
            </a:r>
          </a:p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KØREKURVER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7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C4BFE-EF96-44C2-A02C-E4C05478F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95" t="-37" r="-6402"/>
          <a:stretch/>
        </p:blipFill>
        <p:spPr>
          <a:xfrm>
            <a:off x="-736846" y="532660"/>
            <a:ext cx="11283518" cy="5779363"/>
          </a:xfrm>
          <a:effectLst>
            <a:softEdge rad="3175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B0080DA-3F1B-4B97-8072-DA799C301847}"/>
              </a:ext>
            </a:extLst>
          </p:cNvPr>
          <p:cNvSpPr/>
          <p:nvPr/>
        </p:nvSpPr>
        <p:spPr>
          <a:xfrm rot="12188107">
            <a:off x="1797197" y="2697191"/>
            <a:ext cx="5306372" cy="1883350"/>
          </a:xfrm>
          <a:custGeom>
            <a:avLst/>
            <a:gdLst>
              <a:gd name="connsiteX0" fmla="*/ 0 w 7480453"/>
              <a:gd name="connsiteY0" fmla="*/ 2996588 h 2996588"/>
              <a:gd name="connsiteX1" fmla="*/ 1322024 w 7480453"/>
              <a:gd name="connsiteY1" fmla="*/ 2401677 h 2996588"/>
              <a:gd name="connsiteX2" fmla="*/ 2544896 w 7480453"/>
              <a:gd name="connsiteY2" fmla="*/ 1751682 h 2996588"/>
              <a:gd name="connsiteX3" fmla="*/ 4010140 w 7480453"/>
              <a:gd name="connsiteY3" fmla="*/ 1266940 h 2996588"/>
              <a:gd name="connsiteX4" fmla="*/ 5310130 w 7480453"/>
              <a:gd name="connsiteY4" fmla="*/ 727113 h 2996588"/>
              <a:gd name="connsiteX5" fmla="*/ 6995711 w 7480453"/>
              <a:gd name="connsiteY5" fmla="*/ 209321 h 2996588"/>
              <a:gd name="connsiteX6" fmla="*/ 7480453 w 7480453"/>
              <a:gd name="connsiteY6" fmla="*/ 0 h 2996588"/>
              <a:gd name="connsiteX0" fmla="*/ 0 w 7480453"/>
              <a:gd name="connsiteY0" fmla="*/ 2996588 h 2996588"/>
              <a:gd name="connsiteX1" fmla="*/ 1576003 w 7480453"/>
              <a:gd name="connsiteY1" fmla="*/ 2193633 h 2996588"/>
              <a:gd name="connsiteX2" fmla="*/ 2544896 w 7480453"/>
              <a:gd name="connsiteY2" fmla="*/ 1751682 h 2996588"/>
              <a:gd name="connsiteX3" fmla="*/ 4010140 w 7480453"/>
              <a:gd name="connsiteY3" fmla="*/ 1266940 h 2996588"/>
              <a:gd name="connsiteX4" fmla="*/ 5310130 w 7480453"/>
              <a:gd name="connsiteY4" fmla="*/ 727113 h 2996588"/>
              <a:gd name="connsiteX5" fmla="*/ 6995711 w 7480453"/>
              <a:gd name="connsiteY5" fmla="*/ 209321 h 2996588"/>
              <a:gd name="connsiteX6" fmla="*/ 7480453 w 7480453"/>
              <a:gd name="connsiteY6" fmla="*/ 0 h 2996588"/>
              <a:gd name="connsiteX0" fmla="*/ 0 w 6369473"/>
              <a:gd name="connsiteY0" fmla="*/ 2244453 h 2244453"/>
              <a:gd name="connsiteX1" fmla="*/ 465023 w 6369473"/>
              <a:gd name="connsiteY1" fmla="*/ 2193633 h 2244453"/>
              <a:gd name="connsiteX2" fmla="*/ 1433916 w 6369473"/>
              <a:gd name="connsiteY2" fmla="*/ 1751682 h 2244453"/>
              <a:gd name="connsiteX3" fmla="*/ 2899160 w 6369473"/>
              <a:gd name="connsiteY3" fmla="*/ 1266940 h 2244453"/>
              <a:gd name="connsiteX4" fmla="*/ 4199150 w 6369473"/>
              <a:gd name="connsiteY4" fmla="*/ 727113 h 2244453"/>
              <a:gd name="connsiteX5" fmla="*/ 5884731 w 6369473"/>
              <a:gd name="connsiteY5" fmla="*/ 209321 h 2244453"/>
              <a:gd name="connsiteX6" fmla="*/ 6369473 w 6369473"/>
              <a:gd name="connsiteY6" fmla="*/ 0 h 2244453"/>
              <a:gd name="connsiteX0" fmla="*/ 0 w 6369473"/>
              <a:gd name="connsiteY0" fmla="*/ 2244453 h 2244453"/>
              <a:gd name="connsiteX1" fmla="*/ 465023 w 6369473"/>
              <a:gd name="connsiteY1" fmla="*/ 2193633 h 2244453"/>
              <a:gd name="connsiteX2" fmla="*/ 1433916 w 6369473"/>
              <a:gd name="connsiteY2" fmla="*/ 1751682 h 2244453"/>
              <a:gd name="connsiteX3" fmla="*/ 2899160 w 6369473"/>
              <a:gd name="connsiteY3" fmla="*/ 1266940 h 2244453"/>
              <a:gd name="connsiteX4" fmla="*/ 4199150 w 6369473"/>
              <a:gd name="connsiteY4" fmla="*/ 727113 h 2244453"/>
              <a:gd name="connsiteX5" fmla="*/ 5884731 w 6369473"/>
              <a:gd name="connsiteY5" fmla="*/ 209321 h 2244453"/>
              <a:gd name="connsiteX6" fmla="*/ 6369473 w 6369473"/>
              <a:gd name="connsiteY6" fmla="*/ 0 h 2244453"/>
              <a:gd name="connsiteX0" fmla="*/ 0 w 6369473"/>
              <a:gd name="connsiteY0" fmla="*/ 2244453 h 2244453"/>
              <a:gd name="connsiteX1" fmla="*/ 850728 w 6369473"/>
              <a:gd name="connsiteY1" fmla="*/ 2009957 h 2244453"/>
              <a:gd name="connsiteX2" fmla="*/ 1433916 w 6369473"/>
              <a:gd name="connsiteY2" fmla="*/ 1751682 h 2244453"/>
              <a:gd name="connsiteX3" fmla="*/ 2899160 w 6369473"/>
              <a:gd name="connsiteY3" fmla="*/ 1266940 h 2244453"/>
              <a:gd name="connsiteX4" fmla="*/ 4199150 w 6369473"/>
              <a:gd name="connsiteY4" fmla="*/ 727113 h 2244453"/>
              <a:gd name="connsiteX5" fmla="*/ 5884731 w 6369473"/>
              <a:gd name="connsiteY5" fmla="*/ 209321 h 2244453"/>
              <a:gd name="connsiteX6" fmla="*/ 6369473 w 6369473"/>
              <a:gd name="connsiteY6" fmla="*/ 0 h 2244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69473" h="2244453">
                <a:moveTo>
                  <a:pt x="0" y="2244453"/>
                </a:moveTo>
                <a:cubicBezTo>
                  <a:pt x="446372" y="2162165"/>
                  <a:pt x="611742" y="2092085"/>
                  <a:pt x="850728" y="2009957"/>
                </a:cubicBezTo>
                <a:cubicBezTo>
                  <a:pt x="1089714" y="1927829"/>
                  <a:pt x="1092511" y="1875518"/>
                  <a:pt x="1433916" y="1751682"/>
                </a:cubicBezTo>
                <a:cubicBezTo>
                  <a:pt x="1775321" y="1627846"/>
                  <a:pt x="2438288" y="1437701"/>
                  <a:pt x="2899160" y="1266940"/>
                </a:cubicBezTo>
                <a:cubicBezTo>
                  <a:pt x="3360032" y="1096178"/>
                  <a:pt x="3701555" y="903383"/>
                  <a:pt x="4199150" y="727113"/>
                </a:cubicBezTo>
                <a:cubicBezTo>
                  <a:pt x="4696745" y="550843"/>
                  <a:pt x="5523011" y="330506"/>
                  <a:pt x="5884731" y="209321"/>
                </a:cubicBezTo>
                <a:cubicBezTo>
                  <a:pt x="6246452" y="88135"/>
                  <a:pt x="6307962" y="44067"/>
                  <a:pt x="6369473" y="0"/>
                </a:cubicBezTo>
              </a:path>
            </a:pathLst>
          </a:custGeom>
          <a:noFill/>
          <a:ln w="44450">
            <a:solidFill>
              <a:srgbClr val="C00000"/>
            </a:solidFill>
            <a:headEnd type="arrow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06962F1-F06A-441E-BECD-28BA1D250C17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7"/>
            <a:ext cx="5409260" cy="1059717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HENSYN OG TRAFIKALE FORHOLD</a:t>
            </a:r>
          </a:p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PASSAGE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67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C4BFE-EF96-44C2-A02C-E4C05478F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70" t="-75" r="-7073"/>
          <a:stretch/>
        </p:blipFill>
        <p:spPr>
          <a:xfrm>
            <a:off x="-878890" y="532660"/>
            <a:ext cx="11487706" cy="5788241"/>
          </a:xfrm>
          <a:effectLst>
            <a:softEdge rad="3175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F75198B-E95F-47CD-932D-E38AC700FBFA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7"/>
            <a:ext cx="5409260" cy="1059717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PLACERING</a:t>
            </a:r>
          </a:p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BEBOERFORBEHOLD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01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0FC4BFE-EF96-44C2-A02C-E4C05478FE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42" r="-7007"/>
          <a:stretch/>
        </p:blipFill>
        <p:spPr>
          <a:xfrm>
            <a:off x="-905524" y="541538"/>
            <a:ext cx="11505461" cy="5770485"/>
          </a:xfrm>
          <a:effectLst>
            <a:softEdge rad="3175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1705311-3072-4213-B61E-A26FE05C5D8F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7"/>
            <a:ext cx="5409260" cy="1059717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HENSYN OG TRAFIKALE FORHOLD</a:t>
            </a:r>
          </a:p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VEJBUMP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85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8923FFC5-A44E-499A-9FF9-A7CA72C1A9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73" b="-3366"/>
          <a:stretch/>
        </p:blipFill>
        <p:spPr>
          <a:xfrm>
            <a:off x="1133998" y="577049"/>
            <a:ext cx="7656216" cy="5836666"/>
          </a:xfrm>
          <a:effectLst>
            <a:softEdge rad="6350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5BAEBBB-F6B4-4A9F-92EE-0D6DA1474DF5}"/>
              </a:ext>
            </a:extLst>
          </p:cNvPr>
          <p:cNvSpPr/>
          <p:nvPr/>
        </p:nvSpPr>
        <p:spPr>
          <a:xfrm>
            <a:off x="5921154" y="892192"/>
            <a:ext cx="59341" cy="74821"/>
          </a:xfrm>
          <a:custGeom>
            <a:avLst/>
            <a:gdLst>
              <a:gd name="connsiteX0" fmla="*/ 28575 w 73025"/>
              <a:gd name="connsiteY0" fmla="*/ 0 h 92075"/>
              <a:gd name="connsiteX1" fmla="*/ 0 w 73025"/>
              <a:gd name="connsiteY1" fmla="*/ 22225 h 92075"/>
              <a:gd name="connsiteX2" fmla="*/ 34925 w 73025"/>
              <a:gd name="connsiteY2" fmla="*/ 73025 h 92075"/>
              <a:gd name="connsiteX3" fmla="*/ 73025 w 73025"/>
              <a:gd name="connsiteY3" fmla="*/ 92075 h 92075"/>
              <a:gd name="connsiteX4" fmla="*/ 69850 w 73025"/>
              <a:gd name="connsiteY4" fmla="*/ 34925 h 92075"/>
              <a:gd name="connsiteX5" fmla="*/ 28575 w 73025"/>
              <a:gd name="connsiteY5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25" h="92075">
                <a:moveTo>
                  <a:pt x="28575" y="0"/>
                </a:moveTo>
                <a:lnTo>
                  <a:pt x="0" y="22225"/>
                </a:lnTo>
                <a:lnTo>
                  <a:pt x="34925" y="73025"/>
                </a:lnTo>
                <a:lnTo>
                  <a:pt x="73025" y="92075"/>
                </a:lnTo>
                <a:lnTo>
                  <a:pt x="69850" y="34925"/>
                </a:lnTo>
                <a:lnTo>
                  <a:pt x="285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5A5589-3FCA-44C1-8B40-E451FCDC48F6}"/>
              </a:ext>
            </a:extLst>
          </p:cNvPr>
          <p:cNvSpPr/>
          <p:nvPr/>
        </p:nvSpPr>
        <p:spPr>
          <a:xfrm>
            <a:off x="5791508" y="1046349"/>
            <a:ext cx="168347" cy="121906"/>
          </a:xfrm>
          <a:custGeom>
            <a:avLst/>
            <a:gdLst>
              <a:gd name="connsiteX0" fmla="*/ 92869 w 207169"/>
              <a:gd name="connsiteY0" fmla="*/ 0 h 150019"/>
              <a:gd name="connsiteX1" fmla="*/ 0 w 207169"/>
              <a:gd name="connsiteY1" fmla="*/ 150019 h 150019"/>
              <a:gd name="connsiteX2" fmla="*/ 207169 w 207169"/>
              <a:gd name="connsiteY2" fmla="*/ 109538 h 150019"/>
              <a:gd name="connsiteX3" fmla="*/ 173832 w 207169"/>
              <a:gd name="connsiteY3" fmla="*/ 40482 h 150019"/>
              <a:gd name="connsiteX4" fmla="*/ 142875 w 207169"/>
              <a:gd name="connsiteY4" fmla="*/ 9525 h 150019"/>
              <a:gd name="connsiteX5" fmla="*/ 92869 w 207169"/>
              <a:gd name="connsiteY5" fmla="*/ 0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169" h="150019">
                <a:moveTo>
                  <a:pt x="92869" y="0"/>
                </a:moveTo>
                <a:lnTo>
                  <a:pt x="0" y="150019"/>
                </a:lnTo>
                <a:lnTo>
                  <a:pt x="207169" y="109538"/>
                </a:lnTo>
                <a:lnTo>
                  <a:pt x="173832" y="40482"/>
                </a:lnTo>
                <a:lnTo>
                  <a:pt x="142875" y="9525"/>
                </a:lnTo>
                <a:lnTo>
                  <a:pt x="92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14CA81-EDE2-4FDF-BE39-6164D47575CF}"/>
              </a:ext>
            </a:extLst>
          </p:cNvPr>
          <p:cNvSpPr/>
          <p:nvPr/>
        </p:nvSpPr>
        <p:spPr>
          <a:xfrm rot="20903694">
            <a:off x="5187784" y="3737958"/>
            <a:ext cx="162541" cy="67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307D9DA-E38A-44FE-A2E1-DDDB3A77ED17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7"/>
            <a:ext cx="4139753" cy="714617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SUPPLERENDE AREALER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8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Renovering af vandledninger i området</a:t>
            </a:r>
          </a:p>
        </p:txBody>
      </p:sp>
      <p:pic>
        <p:nvPicPr>
          <p:cNvPr id="4" name="Pladsholder til indhold 6"/>
          <p:cNvPicPr>
            <a:picLocks noGrp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123526" y="2000250"/>
            <a:ext cx="7760547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94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17CDBEF6-EC9E-4FD1-BF63-6E0389CC57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73" b="-3366"/>
          <a:stretch/>
        </p:blipFill>
        <p:spPr>
          <a:xfrm>
            <a:off x="1133998" y="577049"/>
            <a:ext cx="7656216" cy="5836666"/>
          </a:xfrm>
          <a:effectLst>
            <a:softEdge rad="6350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5BAEBBB-F6B4-4A9F-92EE-0D6DA1474DF5}"/>
              </a:ext>
            </a:extLst>
          </p:cNvPr>
          <p:cNvSpPr/>
          <p:nvPr/>
        </p:nvSpPr>
        <p:spPr>
          <a:xfrm>
            <a:off x="5921154" y="892192"/>
            <a:ext cx="59341" cy="74821"/>
          </a:xfrm>
          <a:custGeom>
            <a:avLst/>
            <a:gdLst>
              <a:gd name="connsiteX0" fmla="*/ 28575 w 73025"/>
              <a:gd name="connsiteY0" fmla="*/ 0 h 92075"/>
              <a:gd name="connsiteX1" fmla="*/ 0 w 73025"/>
              <a:gd name="connsiteY1" fmla="*/ 22225 h 92075"/>
              <a:gd name="connsiteX2" fmla="*/ 34925 w 73025"/>
              <a:gd name="connsiteY2" fmla="*/ 73025 h 92075"/>
              <a:gd name="connsiteX3" fmla="*/ 73025 w 73025"/>
              <a:gd name="connsiteY3" fmla="*/ 92075 h 92075"/>
              <a:gd name="connsiteX4" fmla="*/ 69850 w 73025"/>
              <a:gd name="connsiteY4" fmla="*/ 34925 h 92075"/>
              <a:gd name="connsiteX5" fmla="*/ 28575 w 73025"/>
              <a:gd name="connsiteY5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25" h="92075">
                <a:moveTo>
                  <a:pt x="28575" y="0"/>
                </a:moveTo>
                <a:lnTo>
                  <a:pt x="0" y="22225"/>
                </a:lnTo>
                <a:lnTo>
                  <a:pt x="34925" y="73025"/>
                </a:lnTo>
                <a:lnTo>
                  <a:pt x="73025" y="92075"/>
                </a:lnTo>
                <a:lnTo>
                  <a:pt x="69850" y="34925"/>
                </a:lnTo>
                <a:lnTo>
                  <a:pt x="285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65A5589-3FCA-44C1-8B40-E451FCDC48F6}"/>
              </a:ext>
            </a:extLst>
          </p:cNvPr>
          <p:cNvSpPr/>
          <p:nvPr/>
        </p:nvSpPr>
        <p:spPr>
          <a:xfrm>
            <a:off x="5791508" y="1046349"/>
            <a:ext cx="168347" cy="121906"/>
          </a:xfrm>
          <a:custGeom>
            <a:avLst/>
            <a:gdLst>
              <a:gd name="connsiteX0" fmla="*/ 92869 w 207169"/>
              <a:gd name="connsiteY0" fmla="*/ 0 h 150019"/>
              <a:gd name="connsiteX1" fmla="*/ 0 w 207169"/>
              <a:gd name="connsiteY1" fmla="*/ 150019 h 150019"/>
              <a:gd name="connsiteX2" fmla="*/ 207169 w 207169"/>
              <a:gd name="connsiteY2" fmla="*/ 109538 h 150019"/>
              <a:gd name="connsiteX3" fmla="*/ 173832 w 207169"/>
              <a:gd name="connsiteY3" fmla="*/ 40482 h 150019"/>
              <a:gd name="connsiteX4" fmla="*/ 142875 w 207169"/>
              <a:gd name="connsiteY4" fmla="*/ 9525 h 150019"/>
              <a:gd name="connsiteX5" fmla="*/ 92869 w 207169"/>
              <a:gd name="connsiteY5" fmla="*/ 0 h 15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169" h="150019">
                <a:moveTo>
                  <a:pt x="92869" y="0"/>
                </a:moveTo>
                <a:lnTo>
                  <a:pt x="0" y="150019"/>
                </a:lnTo>
                <a:lnTo>
                  <a:pt x="207169" y="109538"/>
                </a:lnTo>
                <a:lnTo>
                  <a:pt x="173832" y="40482"/>
                </a:lnTo>
                <a:lnTo>
                  <a:pt x="142875" y="9525"/>
                </a:lnTo>
                <a:lnTo>
                  <a:pt x="92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14CA81-EDE2-4FDF-BE39-6164D47575CF}"/>
              </a:ext>
            </a:extLst>
          </p:cNvPr>
          <p:cNvSpPr/>
          <p:nvPr/>
        </p:nvSpPr>
        <p:spPr>
          <a:xfrm rot="20903694">
            <a:off x="5187784" y="3737958"/>
            <a:ext cx="162541" cy="6772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512" fontAlgn="base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endParaRPr lang="da-DK" sz="1463" spc="-4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CDBE5-F960-4FAC-80D3-CE2E9CFDBB1F}"/>
              </a:ext>
            </a:extLst>
          </p:cNvPr>
          <p:cNvSpPr txBox="1"/>
          <p:nvPr/>
        </p:nvSpPr>
        <p:spPr bwMode="auto">
          <a:xfrm>
            <a:off x="7035724" y="845343"/>
            <a:ext cx="1656375" cy="137602"/>
          </a:xfrm>
          <a:prstGeom prst="rect">
            <a:avLst/>
          </a:prstGeom>
          <a:solidFill>
            <a:srgbClr val="009DF0"/>
          </a:solidFill>
          <a:ln w="9525">
            <a:solidFill>
              <a:srgbClr val="009DF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71521" eaLnBrk="0" fontAlgn="base" hangingPunct="0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r>
              <a:rPr lang="da-DK" sz="894" b="1" dirty="0">
                <a:solidFill>
                  <a:srgbClr val="FFFFFF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REGNBED I ASFALTAREAL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AEBF508-C60B-4432-8E8F-C44113CCEB4C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037256" y="914144"/>
            <a:ext cx="998468" cy="15458"/>
          </a:xfrm>
          <a:prstGeom prst="straightConnector1">
            <a:avLst/>
          </a:prstGeom>
          <a:ln w="19050">
            <a:solidFill>
              <a:srgbClr val="009D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90BEC66-1468-4572-AF01-91F5542523B6}"/>
              </a:ext>
            </a:extLst>
          </p:cNvPr>
          <p:cNvSpPr txBox="1"/>
          <p:nvPr/>
        </p:nvSpPr>
        <p:spPr bwMode="auto">
          <a:xfrm>
            <a:off x="7046081" y="1030699"/>
            <a:ext cx="1656375" cy="137602"/>
          </a:xfrm>
          <a:prstGeom prst="rect">
            <a:avLst/>
          </a:prstGeom>
          <a:solidFill>
            <a:srgbClr val="009DF0"/>
          </a:solidFill>
          <a:ln w="9525">
            <a:solidFill>
              <a:srgbClr val="009DF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71521" eaLnBrk="0" fontAlgn="base" hangingPunct="0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r>
              <a:rPr lang="da-DK" sz="894" b="1" dirty="0">
                <a:solidFill>
                  <a:srgbClr val="FFFFFF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LAVNING I GRØN TREKANT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99CBC3-34C4-441E-B9E8-AB81E1E8684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959855" y="1099477"/>
            <a:ext cx="1086226" cy="23"/>
          </a:xfrm>
          <a:prstGeom prst="straightConnector1">
            <a:avLst/>
          </a:prstGeom>
          <a:ln w="19050">
            <a:solidFill>
              <a:srgbClr val="009D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095BD3-0481-4B09-B30D-AC106910A534}"/>
              </a:ext>
            </a:extLst>
          </p:cNvPr>
          <p:cNvSpPr txBox="1"/>
          <p:nvPr/>
        </p:nvSpPr>
        <p:spPr bwMode="auto">
          <a:xfrm>
            <a:off x="7035724" y="3672662"/>
            <a:ext cx="1656375" cy="137602"/>
          </a:xfrm>
          <a:prstGeom prst="rect">
            <a:avLst/>
          </a:prstGeom>
          <a:solidFill>
            <a:srgbClr val="009DF0"/>
          </a:solidFill>
          <a:ln w="9525">
            <a:solidFill>
              <a:srgbClr val="009DF0"/>
            </a:solidFill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71521" eaLnBrk="0" fontAlgn="base" hangingPunct="0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</a:pPr>
            <a:r>
              <a:rPr lang="da-DK" sz="894" b="1" dirty="0">
                <a:solidFill>
                  <a:srgbClr val="FFFFFF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SÆNKET PETANQUEBANE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EE5EF44-1B46-4C95-9F5D-994FDA1369C7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394830" y="3741440"/>
            <a:ext cx="1640894" cy="23"/>
          </a:xfrm>
          <a:prstGeom prst="straightConnector1">
            <a:avLst/>
          </a:prstGeom>
          <a:ln w="19050">
            <a:solidFill>
              <a:srgbClr val="009D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B8D59A0-89BD-47F3-B30E-DAA505D152C2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7"/>
            <a:ext cx="4139753" cy="714617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SUPPLERENDE AREALER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1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923FFC5-A44E-499A-9FF9-A7CA72C1A9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998" y="1176950"/>
            <a:ext cx="7656216" cy="4560394"/>
          </a:xfrm>
          <a:effectLst>
            <a:softEdge rad="6350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2AB22C3F-F509-4C1A-BAB5-D51100BC1C02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7"/>
            <a:ext cx="4139753" cy="1419306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SUPPLERENDE AREALER</a:t>
            </a:r>
          </a:p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400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REGNBED I ASFALTAREAL</a:t>
            </a:r>
          </a:p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400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LAVNING I GRØN TREKANT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8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ath with trees on the side of a road&#10;&#10;Description automatically generated">
            <a:extLst>
              <a:ext uri="{FF2B5EF4-FFF2-40B4-BE49-F238E27FC236}">
                <a16:creationId xmlns:a16="http://schemas.microsoft.com/office/drawing/2014/main" id="{02457DD1-992F-4EA2-8B03-42D9447433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908265" cy="6858000"/>
          </a:xfr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6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2457DD1-992F-4EA2-8B03-42D9447433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8262" cy="6858000"/>
          </a:xfr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09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2457DD1-992F-4EA2-8B03-42D9447433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8264" cy="6858000"/>
          </a:xfr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5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2457DD1-992F-4EA2-8B03-42D9447433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64" y="0"/>
            <a:ext cx="9908264" cy="6858000"/>
          </a:xfr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0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923FFC5-A44E-499A-9FF9-A7CA72C1A9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998" y="1295011"/>
            <a:ext cx="7656216" cy="4324272"/>
          </a:xfrm>
          <a:effectLst>
            <a:softEdge rad="6350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507EC90E-F828-4D9B-AA42-FC3E2917E1EE}"/>
              </a:ext>
            </a:extLst>
          </p:cNvPr>
          <p:cNvSpPr txBox="1">
            <a:spLocks/>
          </p:cNvSpPr>
          <p:nvPr/>
        </p:nvSpPr>
        <p:spPr bwMode="auto">
          <a:xfrm>
            <a:off x="654189" y="635917"/>
            <a:ext cx="4139753" cy="1044837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SUPPLERENDE AREALER</a:t>
            </a:r>
          </a:p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400" dirty="0">
                <a:solidFill>
                  <a:srgbClr val="009D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SÆNKET PETANQUEBANE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1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2457DD1-992F-4EA2-8B03-42D9447433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8262" cy="6858000"/>
          </a:xfr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02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2457DD1-992F-4EA2-8B03-42D9447433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60" y="1"/>
            <a:ext cx="9908260" cy="6858000"/>
          </a:xfr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67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Uddybende spørgsmål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3"/>
          </p:nvPr>
        </p:nvSpPr>
        <p:spPr>
          <a:xfrm>
            <a:off x="495299" y="2184578"/>
            <a:ext cx="9016294" cy="3890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Ca. 20 minutters spørgsmål i plenum – spørgsmål som har relevans for hele foreningen</a:t>
            </a:r>
          </a:p>
          <a:p>
            <a:pPr marL="0" indent="0">
              <a:buNone/>
            </a:pP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Derefter spørgsmål i de forskellige ”Øer”</a:t>
            </a:r>
          </a:p>
        </p:txBody>
      </p:sp>
    </p:spTree>
    <p:extLst>
      <p:ext uri="{BB962C8B-B14F-4D97-AF65-F5344CB8AC3E}">
        <p14:creationId xmlns:p14="http://schemas.microsoft.com/office/powerpoint/2010/main" val="188289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Placering af byggeplads og containere</a:t>
            </a:r>
          </a:p>
        </p:txBody>
      </p:sp>
      <p:pic>
        <p:nvPicPr>
          <p:cNvPr id="5" name="Pladsholder til indhold 6"/>
          <p:cNvPicPr>
            <a:picLocks noGrp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123526" y="2000250"/>
            <a:ext cx="7760547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6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Foreløbig tidsplan for renovering af vandledninger og tidligere erfaringer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Da HOFOR for øjeblikket er i afsluttende udbudsfase for valg af potentiel ny entreprenør vil dette være det første projekt der skal igangsættes.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Forventet opstart vil være omkring 1 maj 2020.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Forventet afslutning vil være omkring medio august.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I forhold til tidligere renoveringsprojekt vil der være fokus på hastighed af køretøjer, adgang til privat matrikel og bedre kommunikation.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Husk der er mulighed for at få udskiftet privat stikledning ved samme anledning.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276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Grønne veje projekt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3"/>
          </p:nvPr>
        </p:nvSpPr>
        <p:spPr>
          <a:xfrm>
            <a:off x="495299" y="2184578"/>
            <a:ext cx="9016294" cy="38905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Foreløbig tidsplan:</a:t>
            </a:r>
          </a:p>
          <a:p>
            <a:pPr marL="0" indent="0">
              <a:buNone/>
            </a:pP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April/maj: Projektering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April til juli: </a:t>
            </a:r>
            <a:r>
              <a:rPr lang="da-DK" sz="1400" b="1" dirty="0">
                <a:latin typeface="Verdana" panose="020B0604030504040204" pitchFamily="34" charset="0"/>
                <a:ea typeface="Verdana" panose="020B0604030504040204" pitchFamily="34" charset="0"/>
              </a:rPr>
              <a:t>Myndighedsbehandling</a:t>
            </a: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 – trafik og nedsivning (kun vejledende)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Juni til august: Udbud og kontraktforhandling</a:t>
            </a:r>
          </a:p>
          <a:p>
            <a:pPr marL="457200" lvl="1" indent="0">
              <a:buNone/>
            </a:pP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September: Opstart af byggeperioden – forventet ca. 8-10 måneder</a:t>
            </a:r>
          </a:p>
          <a:p>
            <a:pPr marL="457200" lvl="1" indent="0">
              <a:buNone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8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</a:rPr>
              <a:t>Grønne veje projekt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3"/>
          </p:nvPr>
        </p:nvSpPr>
        <p:spPr>
          <a:xfrm>
            <a:off x="495299" y="2184579"/>
            <a:ext cx="4427831" cy="363100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</a:rPr>
              <a:t>Byggeperioden:</a:t>
            </a:r>
          </a:p>
          <a:p>
            <a:pPr marL="0" indent="0">
              <a:buNone/>
            </a:pPr>
            <a:endParaRPr lang="da-DK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Byggeplads og materialeplads</a:t>
            </a:r>
          </a:p>
          <a:p>
            <a:pPr marL="457200" lvl="1" indent="0">
              <a:buNone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Adgangsveje forsøges fordelt gennem byggeperioden</a:t>
            </a:r>
          </a:p>
          <a:p>
            <a:pPr marL="457200" lvl="1" indent="0">
              <a:buNone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400" dirty="0">
                <a:latin typeface="Verdana" panose="020B0604030504040204" pitchFamily="34" charset="0"/>
                <a:ea typeface="Verdana" panose="020B0604030504040204" pitchFamily="34" charset="0"/>
              </a:rPr>
              <a:t>Hensyn til beboere i det omfang, det er muligt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1" indent="0">
              <a:buNone/>
            </a:pPr>
            <a:endParaRPr lang="da-DK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8923FFC5-A44E-499A-9FF9-A7CA72C1A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325" y="2184578"/>
            <a:ext cx="3511297" cy="2209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Ellipse 4"/>
          <p:cNvSpPr/>
          <p:nvPr/>
        </p:nvSpPr>
        <p:spPr>
          <a:xfrm>
            <a:off x="7178333" y="2577509"/>
            <a:ext cx="131674" cy="1243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7469722" y="4005491"/>
            <a:ext cx="131674" cy="1243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168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8923FFC5-A44E-499A-9FF9-A7CA72C1A9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1" b="-3368"/>
          <a:stretch/>
        </p:blipFill>
        <p:spPr>
          <a:xfrm>
            <a:off x="1133998" y="592182"/>
            <a:ext cx="7656216" cy="5821533"/>
          </a:xfrm>
          <a:effectLst>
            <a:softEdge rad="635000"/>
          </a:effectLst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E3637022-47C7-4A67-9E82-827E3BCE2E55}"/>
              </a:ext>
            </a:extLst>
          </p:cNvPr>
          <p:cNvSpPr txBox="1">
            <a:spLocks/>
          </p:cNvSpPr>
          <p:nvPr/>
        </p:nvSpPr>
        <p:spPr bwMode="auto">
          <a:xfrm>
            <a:off x="648876" y="592182"/>
            <a:ext cx="4304123" cy="1593534"/>
          </a:xfrm>
          <a:prstGeom prst="roundRect">
            <a:avLst>
              <a:gd name="adj" fmla="val 2243"/>
            </a:avLst>
          </a:prstGeom>
          <a:solidFill>
            <a:srgbClr val="009DF0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buFont typeface="Arial" panose="020B0604020202020204" pitchFamily="34" charset="0"/>
              <a:buChar char="​"/>
              <a:defRPr/>
            </a:pPr>
            <a:r>
              <a:rPr lang="en-GB" sz="1950" b="1" dirty="0">
                <a:solidFill>
                  <a:schemeClr val="bg1"/>
                </a:solidFill>
                <a:ea typeface="Verdana" pitchFamily="34" charset="0"/>
              </a:rPr>
              <a:t>3. </a:t>
            </a:r>
            <a:r>
              <a:rPr lang="en-GB" sz="1950" b="1" dirty="0" err="1">
                <a:solidFill>
                  <a:schemeClr val="bg1"/>
                </a:solidFill>
                <a:ea typeface="Verdana" pitchFamily="34" charset="0"/>
              </a:rPr>
              <a:t>Hydrauliske</a:t>
            </a:r>
            <a:r>
              <a:rPr lang="en-GB" sz="1950" b="1" dirty="0">
                <a:solidFill>
                  <a:schemeClr val="bg1"/>
                </a:solidFill>
                <a:ea typeface="Verdana" pitchFamily="34" charset="0"/>
              </a:rPr>
              <a:t> forhold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8A2358-2F0C-4314-85A7-84788BC56981}"/>
              </a:ext>
            </a:extLst>
          </p:cNvPr>
          <p:cNvSpPr txBox="1">
            <a:spLocks/>
          </p:cNvSpPr>
          <p:nvPr/>
        </p:nvSpPr>
        <p:spPr bwMode="auto">
          <a:xfrm>
            <a:off x="648877" y="1278384"/>
            <a:ext cx="4118432" cy="134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628650" lvl="1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</a:t>
            </a:r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løber</a:t>
            </a:r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vandet</a:t>
            </a:r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hen?</a:t>
            </a:r>
          </a:p>
          <a:p>
            <a:pPr marL="628650" lvl="1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Regnmængder</a:t>
            </a:r>
            <a:endParaRPr lang="en-GB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28650" lvl="1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Hvordan</a:t>
            </a:r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fungerer</a:t>
            </a:r>
            <a:r>
              <a:rPr lang="en-GB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7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3727C247-CCAC-4A7A-ADE8-0C75CA8DBD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1" b="-3368"/>
          <a:stretch/>
        </p:blipFill>
        <p:spPr>
          <a:xfrm>
            <a:off x="1133998" y="592182"/>
            <a:ext cx="7656216" cy="5821533"/>
          </a:xfrm>
          <a:effectLst>
            <a:softEdge rad="635000"/>
          </a:effectLst>
        </p:spPr>
      </p:pic>
      <p:pic>
        <p:nvPicPr>
          <p:cNvPr id="4" name="Picture 3" descr="A picture containing sitting, large, lit, game&#10;&#10;Description automatically generated">
            <a:extLst>
              <a:ext uri="{FF2B5EF4-FFF2-40B4-BE49-F238E27FC236}">
                <a16:creationId xmlns:a16="http://schemas.microsoft.com/office/drawing/2014/main" id="{3B0EDE09-A0FE-4612-BE6C-441E1DC57F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706" y="635737"/>
            <a:ext cx="6622110" cy="5527359"/>
          </a:xfrm>
          <a:prstGeom prst="rect">
            <a:avLst/>
          </a:prstGeom>
        </p:spPr>
      </p:pic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A95E36B-CC7D-487E-9B38-CDF27CC3DF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9DF0"/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1A65BB-43EF-4729-883B-D3F04DADB64F}"/>
              </a:ext>
            </a:extLst>
          </p:cNvPr>
          <p:cNvCxnSpPr>
            <a:cxnSpLocks/>
          </p:cNvCxnSpPr>
          <p:nvPr/>
        </p:nvCxnSpPr>
        <p:spPr>
          <a:xfrm flipH="1">
            <a:off x="3525682" y="3864327"/>
            <a:ext cx="1091824" cy="23504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E8DBCE6-21F3-4FB7-8ABC-0C451E1BBBC4}"/>
              </a:ext>
            </a:extLst>
          </p:cNvPr>
          <p:cNvCxnSpPr>
            <a:cxnSpLocks/>
          </p:cNvCxnSpPr>
          <p:nvPr/>
        </p:nvCxnSpPr>
        <p:spPr>
          <a:xfrm flipH="1">
            <a:off x="3950280" y="4698359"/>
            <a:ext cx="856777" cy="189552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B2E199-EC23-401A-BB98-3F068D0C54BD}"/>
              </a:ext>
            </a:extLst>
          </p:cNvPr>
          <p:cNvCxnSpPr>
            <a:cxnSpLocks/>
          </p:cNvCxnSpPr>
          <p:nvPr/>
        </p:nvCxnSpPr>
        <p:spPr>
          <a:xfrm flipH="1">
            <a:off x="3069571" y="3060623"/>
            <a:ext cx="1419038" cy="28121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19DB752-C2B5-451D-8FC9-BA91ADCBC483}"/>
              </a:ext>
            </a:extLst>
          </p:cNvPr>
          <p:cNvCxnSpPr>
            <a:cxnSpLocks/>
          </p:cNvCxnSpPr>
          <p:nvPr/>
        </p:nvCxnSpPr>
        <p:spPr>
          <a:xfrm flipH="1">
            <a:off x="2876070" y="2249337"/>
            <a:ext cx="1483643" cy="26569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F20FB4D-5880-456C-8D21-E9C30C0AA699}"/>
              </a:ext>
            </a:extLst>
          </p:cNvPr>
          <p:cNvCxnSpPr>
            <a:cxnSpLocks/>
          </p:cNvCxnSpPr>
          <p:nvPr/>
        </p:nvCxnSpPr>
        <p:spPr>
          <a:xfrm flipH="1">
            <a:off x="2585500" y="1352976"/>
            <a:ext cx="2298486" cy="37319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C89581-5121-46DA-904C-E5CA86592FE4}"/>
              </a:ext>
            </a:extLst>
          </p:cNvPr>
          <p:cNvCxnSpPr>
            <a:cxnSpLocks/>
          </p:cNvCxnSpPr>
          <p:nvPr/>
        </p:nvCxnSpPr>
        <p:spPr>
          <a:xfrm flipH="1">
            <a:off x="4378183" y="5153284"/>
            <a:ext cx="2240999" cy="51558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9BB384D-BAD6-42B0-B65B-520A6E7B494C}"/>
              </a:ext>
            </a:extLst>
          </p:cNvPr>
          <p:cNvCxnSpPr>
            <a:cxnSpLocks/>
          </p:cNvCxnSpPr>
          <p:nvPr/>
        </p:nvCxnSpPr>
        <p:spPr>
          <a:xfrm flipH="1" flipV="1">
            <a:off x="4045761" y="2546008"/>
            <a:ext cx="65764" cy="31267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FBE745-554B-42AE-AE2A-263B0422AA86}"/>
              </a:ext>
            </a:extLst>
          </p:cNvPr>
          <p:cNvCxnSpPr>
            <a:cxnSpLocks/>
          </p:cNvCxnSpPr>
          <p:nvPr/>
        </p:nvCxnSpPr>
        <p:spPr>
          <a:xfrm flipH="1" flipV="1">
            <a:off x="6111181" y="1445633"/>
            <a:ext cx="113733" cy="485256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EEEB35-CE89-46A4-A715-E6F5D27E2CE1}"/>
              </a:ext>
            </a:extLst>
          </p:cNvPr>
          <p:cNvCxnSpPr>
            <a:cxnSpLocks/>
          </p:cNvCxnSpPr>
          <p:nvPr/>
        </p:nvCxnSpPr>
        <p:spPr>
          <a:xfrm flipH="1">
            <a:off x="5200922" y="1483544"/>
            <a:ext cx="288526" cy="440962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396BF55-96CC-4082-8AFE-23957DAA3CAC}"/>
              </a:ext>
            </a:extLst>
          </p:cNvPr>
          <p:cNvCxnSpPr>
            <a:cxnSpLocks/>
          </p:cNvCxnSpPr>
          <p:nvPr/>
        </p:nvCxnSpPr>
        <p:spPr>
          <a:xfrm>
            <a:off x="5641469" y="2777447"/>
            <a:ext cx="507623" cy="208013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A9DCD9-DE82-4E9D-B278-B75367B7DFD3}"/>
              </a:ext>
            </a:extLst>
          </p:cNvPr>
          <p:cNvCxnSpPr>
            <a:cxnSpLocks/>
          </p:cNvCxnSpPr>
          <p:nvPr/>
        </p:nvCxnSpPr>
        <p:spPr>
          <a:xfrm>
            <a:off x="6392732" y="2658659"/>
            <a:ext cx="499407" cy="203970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0590AD9-34E5-4F99-866E-B069C6B7FEF3}"/>
              </a:ext>
            </a:extLst>
          </p:cNvPr>
          <p:cNvCxnSpPr>
            <a:cxnSpLocks/>
          </p:cNvCxnSpPr>
          <p:nvPr/>
        </p:nvCxnSpPr>
        <p:spPr>
          <a:xfrm>
            <a:off x="4949751" y="3178064"/>
            <a:ext cx="456294" cy="186148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DEF8629-024E-4E1D-A47E-33193C8A4BD9}"/>
              </a:ext>
            </a:extLst>
          </p:cNvPr>
          <p:cNvCxnSpPr>
            <a:cxnSpLocks/>
          </p:cNvCxnSpPr>
          <p:nvPr/>
        </p:nvCxnSpPr>
        <p:spPr>
          <a:xfrm flipV="1">
            <a:off x="6505451" y="2231226"/>
            <a:ext cx="304278" cy="4843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93460C8-CC9D-4A76-B94C-CB8839C86A17}"/>
              </a:ext>
            </a:extLst>
          </p:cNvPr>
          <p:cNvCxnSpPr>
            <a:cxnSpLocks/>
          </p:cNvCxnSpPr>
          <p:nvPr/>
        </p:nvCxnSpPr>
        <p:spPr>
          <a:xfrm flipH="1">
            <a:off x="5009385" y="2340322"/>
            <a:ext cx="1086631" cy="16204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09D0A9-64F0-47BF-A061-6EC60C5D3DDD}"/>
              </a:ext>
            </a:extLst>
          </p:cNvPr>
          <p:cNvCxnSpPr>
            <a:cxnSpLocks/>
          </p:cNvCxnSpPr>
          <p:nvPr/>
        </p:nvCxnSpPr>
        <p:spPr>
          <a:xfrm>
            <a:off x="3871999" y="1728598"/>
            <a:ext cx="84771" cy="360231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932CDE4-BB20-4CB4-B7CB-5F0F5E5E2B6C}"/>
              </a:ext>
            </a:extLst>
          </p:cNvPr>
          <p:cNvCxnSpPr>
            <a:cxnSpLocks/>
          </p:cNvCxnSpPr>
          <p:nvPr/>
        </p:nvCxnSpPr>
        <p:spPr>
          <a:xfrm flipH="1">
            <a:off x="6839063" y="3460053"/>
            <a:ext cx="323211" cy="7066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2C9F1D0-3BB7-4F38-9513-ACD2D0A7A41D}"/>
              </a:ext>
            </a:extLst>
          </p:cNvPr>
          <p:cNvCxnSpPr>
            <a:cxnSpLocks/>
          </p:cNvCxnSpPr>
          <p:nvPr/>
        </p:nvCxnSpPr>
        <p:spPr>
          <a:xfrm flipH="1">
            <a:off x="6077103" y="3620274"/>
            <a:ext cx="323211" cy="7066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28D2A1A-06BC-486A-B984-7DCC7F649CA8}"/>
              </a:ext>
            </a:extLst>
          </p:cNvPr>
          <p:cNvCxnSpPr>
            <a:cxnSpLocks/>
          </p:cNvCxnSpPr>
          <p:nvPr/>
        </p:nvCxnSpPr>
        <p:spPr>
          <a:xfrm flipH="1">
            <a:off x="5350204" y="3766862"/>
            <a:ext cx="323211" cy="70660"/>
          </a:xfrm>
          <a:prstGeom prst="straightConnector1">
            <a:avLst/>
          </a:prstGeom>
          <a:ln w="25400">
            <a:solidFill>
              <a:schemeClr val="bg1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7A2A394-F234-43CD-AC36-D13A3C242E7C}"/>
              </a:ext>
            </a:extLst>
          </p:cNvPr>
          <p:cNvCxnSpPr>
            <a:cxnSpLocks/>
          </p:cNvCxnSpPr>
          <p:nvPr/>
        </p:nvCxnSpPr>
        <p:spPr>
          <a:xfrm>
            <a:off x="6998288" y="5229106"/>
            <a:ext cx="52349" cy="24128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B2FD234-462B-4011-A0F8-A357757F4471}"/>
              </a:ext>
            </a:extLst>
          </p:cNvPr>
          <p:cNvCxnSpPr>
            <a:cxnSpLocks/>
          </p:cNvCxnSpPr>
          <p:nvPr/>
        </p:nvCxnSpPr>
        <p:spPr>
          <a:xfrm>
            <a:off x="6281382" y="5398389"/>
            <a:ext cx="52349" cy="24128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3EE9036-8BEC-4D90-9BE3-A639BD88B214}"/>
              </a:ext>
            </a:extLst>
          </p:cNvPr>
          <p:cNvCxnSpPr>
            <a:cxnSpLocks/>
          </p:cNvCxnSpPr>
          <p:nvPr/>
        </p:nvCxnSpPr>
        <p:spPr>
          <a:xfrm>
            <a:off x="5011775" y="5714360"/>
            <a:ext cx="158376" cy="16659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4D75A3-BC37-4AF3-9FB4-08EC83D40C4A}"/>
              </a:ext>
            </a:extLst>
          </p:cNvPr>
          <p:cNvSpPr/>
          <p:nvPr/>
        </p:nvSpPr>
        <p:spPr>
          <a:xfrm>
            <a:off x="1796960" y="892139"/>
            <a:ext cx="2373201" cy="5072432"/>
          </a:xfrm>
          <a:custGeom>
            <a:avLst/>
            <a:gdLst>
              <a:gd name="connsiteX0" fmla="*/ 2920482 w 2920482"/>
              <a:gd name="connsiteY0" fmla="*/ 6242180 h 6242180"/>
              <a:gd name="connsiteX1" fmla="*/ 2481943 w 2920482"/>
              <a:gd name="connsiteY1" fmla="*/ 5701004 h 6242180"/>
              <a:gd name="connsiteX2" fmla="*/ 1679510 w 2920482"/>
              <a:gd name="connsiteY2" fmla="*/ 4413380 h 6242180"/>
              <a:gd name="connsiteX3" fmla="*/ 989045 w 2920482"/>
              <a:gd name="connsiteY3" fmla="*/ 3060441 h 6242180"/>
              <a:gd name="connsiteX4" fmla="*/ 447869 w 2920482"/>
              <a:gd name="connsiteY4" fmla="*/ 1670180 h 6242180"/>
              <a:gd name="connsiteX5" fmla="*/ 0 w 2920482"/>
              <a:gd name="connsiteY5" fmla="*/ 0 h 624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0482" h="6242180">
                <a:moveTo>
                  <a:pt x="2920482" y="6242180"/>
                </a:moveTo>
                <a:cubicBezTo>
                  <a:pt x="2804627" y="6123992"/>
                  <a:pt x="2688772" y="6005804"/>
                  <a:pt x="2481943" y="5701004"/>
                </a:cubicBezTo>
                <a:cubicBezTo>
                  <a:pt x="2275114" y="5396204"/>
                  <a:pt x="1928326" y="4853474"/>
                  <a:pt x="1679510" y="4413380"/>
                </a:cubicBezTo>
                <a:cubicBezTo>
                  <a:pt x="1430694" y="3973286"/>
                  <a:pt x="1194318" y="3517641"/>
                  <a:pt x="989045" y="3060441"/>
                </a:cubicBezTo>
                <a:cubicBezTo>
                  <a:pt x="783772" y="2603241"/>
                  <a:pt x="612710" y="2180253"/>
                  <a:pt x="447869" y="1670180"/>
                </a:cubicBezTo>
                <a:cubicBezTo>
                  <a:pt x="283028" y="1160107"/>
                  <a:pt x="141514" y="580053"/>
                  <a:pt x="0" y="0"/>
                </a:cubicBezTo>
              </a:path>
            </a:pathLst>
          </a:custGeom>
          <a:noFill/>
          <a:ln w="28575">
            <a:solidFill>
              <a:schemeClr val="bg1"/>
            </a:solidFill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63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5E99167-289D-4A8F-BCDE-19D395FDA4FF}"/>
              </a:ext>
            </a:extLst>
          </p:cNvPr>
          <p:cNvCxnSpPr>
            <a:cxnSpLocks/>
          </p:cNvCxnSpPr>
          <p:nvPr/>
        </p:nvCxnSpPr>
        <p:spPr>
          <a:xfrm flipV="1">
            <a:off x="7163268" y="4940986"/>
            <a:ext cx="327857" cy="7219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514A0EF-BE74-42CF-9C7F-D34B0A73C9B3}"/>
              </a:ext>
            </a:extLst>
          </p:cNvPr>
          <p:cNvSpPr txBox="1">
            <a:spLocks/>
          </p:cNvSpPr>
          <p:nvPr/>
        </p:nvSpPr>
        <p:spPr bwMode="auto">
          <a:xfrm>
            <a:off x="648877" y="627809"/>
            <a:ext cx="4304123" cy="692685"/>
          </a:xfrm>
          <a:prstGeom prst="roundRect">
            <a:avLst>
              <a:gd name="adj" fmla="val 2243"/>
            </a:avLst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60066" tIns="185762" rIns="260066" bIns="146269" numCol="1" spcCol="36000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defTabSz="342900" eaLnBrk="0" hangingPunct="0">
              <a:spcBef>
                <a:spcPts val="0"/>
              </a:spcBef>
              <a:spcAft>
                <a:spcPts val="1067"/>
              </a:spcAft>
              <a:buFontTx/>
              <a:buNone/>
              <a:tabLst/>
              <a:defRPr sz="1600">
                <a:ea typeface="ＭＳ Ｐゴシック" pitchFamily="-111" charset="-128"/>
                <a:cs typeface="ＭＳ Ｐゴシック" pitchFamily="-111" charset="-128"/>
              </a:defRPr>
            </a:lvl1pPr>
            <a:lvl2pPr marL="251975" indent="-251975" defTabSz="342900">
              <a:spcBef>
                <a:spcPts val="0"/>
              </a:spcBef>
              <a:spcAft>
                <a:spcPts val="600"/>
              </a:spcAft>
              <a:buFont typeface="Arial" pitchFamily="34" charset="0"/>
              <a:defRPr sz="1400" baseline="0">
                <a:ea typeface="ＭＳ Ｐゴシック" pitchFamily="-111" charset="-128"/>
              </a:defRPr>
            </a:lvl2pPr>
            <a:lvl3pPr marL="647936" indent="-189000" defTabSz="342900">
              <a:spcAft>
                <a:spcPts val="600"/>
              </a:spcAft>
              <a:buFont typeface="Arial" pitchFamily="34" charset="0"/>
              <a:defRPr sz="1400">
                <a:ea typeface="ＭＳ Ｐゴシック" pitchFamily="-111" charset="-128"/>
              </a:defRPr>
            </a:lvl3pPr>
            <a:lvl4pPr marL="1040513" indent="-214313" defTabSz="342900">
              <a:spcAft>
                <a:spcPts val="900"/>
              </a:spcAft>
              <a:buFont typeface="Arial" pitchFamily="34" charset="0"/>
              <a:defRPr sz="800">
                <a:ea typeface="ＭＳ Ｐゴシック" pitchFamily="-111" charset="-128"/>
              </a:defRPr>
            </a:lvl4pPr>
            <a:lvl5pPr marL="1275413" indent="-214313" defTabSz="342900">
              <a:lnSpc>
                <a:spcPct val="100000"/>
              </a:lnSpc>
              <a:spcAft>
                <a:spcPts val="900"/>
              </a:spcAft>
              <a:buChar char="•"/>
              <a:defRPr sz="800">
                <a:ea typeface="ＭＳ Ｐゴシック" pitchFamily="-111" charset="-128"/>
              </a:defRPr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>
                <a:solidFill>
                  <a:schemeClr val="tx1"/>
                </a:solidFill>
              </a:defRPr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r>
              <a:rPr lang="en-GB" sz="1950" b="1" dirty="0">
                <a:solidFill>
                  <a:srgbClr val="009DF0"/>
                </a:solidFill>
                <a:ea typeface="Verdana" pitchFamily="34" charset="0"/>
              </a:rPr>
              <a:t>HVOR LØBER VANDET HEN?</a:t>
            </a:r>
          </a:p>
          <a:p>
            <a:pPr defTabSz="371512">
              <a:spcBef>
                <a:spcPct val="0"/>
              </a:spcBef>
              <a:spcAft>
                <a:spcPts val="975"/>
              </a:spcAft>
              <a:defRPr/>
            </a:pPr>
            <a:endParaRPr lang="en-GB" sz="1950" b="1" dirty="0">
              <a:solidFill>
                <a:srgbClr val="009DF0"/>
              </a:solidFill>
              <a:ea typeface="Verdan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9693BDD-EBE7-45D9-BCA1-9223DCA1D654}"/>
              </a:ext>
            </a:extLst>
          </p:cNvPr>
          <p:cNvSpPr txBox="1"/>
          <p:nvPr/>
        </p:nvSpPr>
        <p:spPr bwMode="auto">
          <a:xfrm rot="20904842">
            <a:off x="3411797" y="3726041"/>
            <a:ext cx="1250651" cy="17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71521" eaLnBrk="0" fontAlgn="base" hangingPunct="0">
              <a:spcBef>
                <a:spcPct val="0"/>
              </a:spcBef>
            </a:pPr>
            <a:r>
              <a:rPr lang="da-DK" sz="1138" b="1" dirty="0">
                <a:latin typeface="Calibri" panose="020F0502020204030204" pitchFamily="34" charset="0"/>
                <a:cs typeface="Calibri" panose="020F0502020204030204" pitchFamily="34" charset="0"/>
              </a:rPr>
              <a:t>FINT LÆNGDEFALD</a:t>
            </a:r>
            <a:endParaRPr lang="da-DK" sz="1138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744CBD-0732-4AFC-92AA-1CD1772A97CA}"/>
              </a:ext>
            </a:extLst>
          </p:cNvPr>
          <p:cNvSpPr txBox="1"/>
          <p:nvPr/>
        </p:nvSpPr>
        <p:spPr bwMode="auto">
          <a:xfrm rot="18189486">
            <a:off x="5018638" y="1650355"/>
            <a:ext cx="1113619" cy="3502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71521" eaLnBrk="0" fontAlgn="base" hangingPunct="0">
              <a:spcBef>
                <a:spcPct val="0"/>
              </a:spcBef>
            </a:pPr>
            <a:r>
              <a:rPr lang="da-DK" sz="1138" b="1" dirty="0">
                <a:latin typeface="Calibri" panose="020F0502020204030204" pitchFamily="34" charset="0"/>
                <a:cs typeface="Calibri" panose="020F0502020204030204" pitchFamily="34" charset="0"/>
              </a:rPr>
              <a:t>RELATIVT FLADT/ KUVERTFALD</a:t>
            </a:r>
            <a:endParaRPr lang="da-DK" sz="1138" b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36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127948869695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127948869695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127948869695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127948869695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84394626151868"/>
</p:tagLst>
</file>

<file path=ppt/theme/theme1.xml><?xml version="1.0" encoding="utf-8"?>
<a:theme xmlns:a="http://schemas.openxmlformats.org/drawingml/2006/main" name="HOFOR_template">
  <a:themeElements>
    <a:clrScheme name="Hofor">
      <a:dk1>
        <a:srgbClr val="292929"/>
      </a:dk1>
      <a:lt1>
        <a:sysClr val="window" lastClr="FFFFFF"/>
      </a:lt1>
      <a:dk2>
        <a:srgbClr val="004E50"/>
      </a:dk2>
      <a:lt2>
        <a:srgbClr val="8EC02F"/>
      </a:lt2>
      <a:accent1>
        <a:srgbClr val="B4D64B"/>
      </a:accent1>
      <a:accent2>
        <a:srgbClr val="2D6870"/>
      </a:accent2>
      <a:accent3>
        <a:srgbClr val="D0E5F5"/>
      </a:accent3>
      <a:accent4>
        <a:srgbClr val="6FB6C3"/>
      </a:accent4>
      <a:accent5>
        <a:srgbClr val="00445E"/>
      </a:accent5>
      <a:accent6>
        <a:srgbClr val="D22027"/>
      </a:accent6>
      <a:hlink>
        <a:srgbClr val="B5AF97"/>
      </a:hlink>
      <a:folHlink>
        <a:srgbClr val="97A1A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fault.potx" id="{7AD3F360-9E63-4B79-BECA-176302AFD408}" vid="{D12D6210-5E8D-4EA4-85A2-8AB5FD818541}"/>
    </a:ext>
  </a:extLst>
</a:theme>
</file>

<file path=ppt/theme/theme2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A49CBC4DE966498E53C20F55EDC918" ma:contentTypeVersion="6" ma:contentTypeDescription="Opret et nyt dokument." ma:contentTypeScope="" ma:versionID="77307e8bdcd7fa45a07d472c5cc14416">
  <xsd:schema xmlns:xsd="http://www.w3.org/2001/XMLSchema" xmlns:xs="http://www.w3.org/2001/XMLSchema" xmlns:p="http://schemas.microsoft.com/office/2006/metadata/properties" xmlns:ns3="034eadb7-41a5-4f9f-8cb7-6524627fb011" targetNamespace="http://schemas.microsoft.com/office/2006/metadata/properties" ma:root="true" ma:fieldsID="b3b1d28f221283e932434d78aeecf250" ns3:_="">
    <xsd:import namespace="034eadb7-41a5-4f9f-8cb7-6524627fb0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4eadb7-41a5-4f9f-8cb7-6524627fb0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E430DB-6BAD-40A8-9486-E9480E6551F5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034eadb7-41a5-4f9f-8cb7-6524627fb01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61B897-53C0-4942-8DFC-C8309D477F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4eadb7-41a5-4f9f-8cb7-6524627fb0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CB0436-BBD3-4695-B001-D4D674654E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8211</TotalTime>
  <Words>818</Words>
  <Application>Microsoft Office PowerPoint</Application>
  <PresentationFormat>A4 Paper (210x297 mm)</PresentationFormat>
  <Paragraphs>152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Andale Mono</vt:lpstr>
      <vt:lpstr>Arial</vt:lpstr>
      <vt:lpstr>Ariel</vt:lpstr>
      <vt:lpstr>Calibri</vt:lpstr>
      <vt:lpstr>Courier New Italic</vt:lpstr>
      <vt:lpstr>Verdana</vt:lpstr>
      <vt:lpstr>HOFOR_template</vt:lpstr>
      <vt:lpstr>Blank</vt:lpstr>
      <vt:lpstr>Infomøde cc renovering af vandledninger &amp; Grønne vejbede i vanløsehøj haveby</vt:lpstr>
      <vt:lpstr>Dagsorden for mødet</vt:lpstr>
      <vt:lpstr>Renovering af vandledninger i området</vt:lpstr>
      <vt:lpstr>Placering af byggeplads og containere</vt:lpstr>
      <vt:lpstr>Foreløbig tidsplan for renovering af vandledninger og tidligere erfaringer</vt:lpstr>
      <vt:lpstr>Grønne veje projekt</vt:lpstr>
      <vt:lpstr>Grønne veje projekt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Uddybende spørgsmål</vt:lpstr>
    </vt:vector>
  </TitlesOfParts>
  <Company>HOFOR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Klimatilpasning af GF Valby Nye Villakvarter</dc:title>
  <dc:creator>Claus Mouritsen</dc:creator>
  <cp:lastModifiedBy>Nichlas Claus Rasmussen</cp:lastModifiedBy>
  <cp:revision>127</cp:revision>
  <cp:lastPrinted>2015-03-27T12:00:14Z</cp:lastPrinted>
  <dcterms:created xsi:type="dcterms:W3CDTF">2019-02-04T07:33:24Z</dcterms:created>
  <dcterms:modified xsi:type="dcterms:W3CDTF">2020-02-25T15:26:00Z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0x010100AAA49CBC4DE966498E53C20F55EDC918</vt:lpwstr>
  </property>
</Properties>
</file>